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heme/themeOverride2.xml" ContentType="application/vnd.openxmlformats-officedocument.themeOverr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Override3.xml" ContentType="application/vnd.openxmlformats-officedocument.themeOverr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Override4.xml" ContentType="application/vnd.openxmlformats-officedocument.themeOverr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heme/themeOverride6.xml" ContentType="application/vnd.openxmlformats-officedocument.themeOverr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heme/themeOverride7.xml" ContentType="application/vnd.openxmlformats-officedocument.themeOverr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Override8.xml" ContentType="application/vnd.openxmlformats-officedocument.themeOverr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Override9.xml" ContentType="application/vnd.openxmlformats-officedocument.themeOverr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heme/themeOverride10.xml" ContentType="application/vnd.openxmlformats-officedocument.themeOverr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heme/themeOverride11.xml" ContentType="application/vnd.openxmlformats-officedocument.themeOverr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heme/themeOverride12.xml" ContentType="application/vnd.openxmlformats-officedocument.themeOverr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heme/themeOverride13.xml" ContentType="application/vnd.openxmlformats-officedocument.themeOverr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heme/themeOverride14.xml" ContentType="application/vnd.openxmlformats-officedocument.themeOverr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heme/themeOverride15.xml" ContentType="application/vnd.openxmlformats-officedocument.themeOverr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6.xml" ContentType="application/vnd.openxmlformats-officedocument.themeOverr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heme/themeOverride17.xml" ContentType="application/vnd.openxmlformats-officedocument.themeOverr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heme/themeOverride18.xml" ContentType="application/vnd.openxmlformats-officedocument.themeOverr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19.xml" ContentType="application/vnd.openxmlformats-officedocument.themeOverr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heme/themeOverride20.xml" ContentType="application/vnd.openxmlformats-officedocument.themeOverr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heme/themeOverride21.xml" ContentType="application/vnd.openxmlformats-officedocument.themeOverr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heme/themeOverride22.xml" ContentType="application/vnd.openxmlformats-officedocument.themeOverr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Override23.xml" ContentType="application/vnd.openxmlformats-officedocument.themeOverr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heme/themeOverride24.xml" ContentType="application/vnd.openxmlformats-officedocument.themeOverr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heme/themeOverride25.xml" ContentType="application/vnd.openxmlformats-officedocument.themeOverr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heme/themeOverride26.xml" ContentType="application/vnd.openxmlformats-officedocument.themeOverr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27.xml" ContentType="application/vnd.openxmlformats-officedocument.themeOverr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28.xml" ContentType="application/vnd.openxmlformats-officedocument.themeOverr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heme/themeOverride29.xml" ContentType="application/vnd.openxmlformats-officedocument.themeOverr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30.xml" ContentType="application/vnd.openxmlformats-officedocument.themeOverr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heme/themeOverride31.xml" ContentType="application/vnd.openxmlformats-officedocument.themeOverr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heme/themeOverride32.xml" ContentType="application/vnd.openxmlformats-officedocument.themeOverr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heme/themeOverride33.xml" ContentType="application/vnd.openxmlformats-officedocument.themeOverr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heme/themeOverride34.xml" ContentType="application/vnd.openxmlformats-officedocument.themeOverr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heme/themeOverride35.xml" ContentType="application/vnd.openxmlformats-officedocument.themeOverr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heme/themeOverride36.xml" ContentType="application/vnd.openxmlformats-officedocument.themeOverr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heme/themeOverride37.xml" ContentType="application/vnd.openxmlformats-officedocument.themeOverr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heme/themeOverride38.xml" ContentType="application/vnd.openxmlformats-officedocument.themeOverr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339" r:id="rId2"/>
    <p:sldId id="340" r:id="rId3"/>
    <p:sldId id="341" r:id="rId4"/>
    <p:sldId id="342" r:id="rId5"/>
    <p:sldId id="343" r:id="rId6"/>
    <p:sldId id="344" r:id="rId7"/>
    <p:sldId id="356" r:id="rId8"/>
    <p:sldId id="357" r:id="rId9"/>
    <p:sldId id="358" r:id="rId10"/>
    <p:sldId id="345" r:id="rId11"/>
    <p:sldId id="349" r:id="rId12"/>
    <p:sldId id="352" r:id="rId13"/>
    <p:sldId id="350" r:id="rId14"/>
    <p:sldId id="347" r:id="rId15"/>
    <p:sldId id="348" r:id="rId16"/>
    <p:sldId id="353" r:id="rId17"/>
    <p:sldId id="354" r:id="rId18"/>
    <p:sldId id="355" r:id="rId19"/>
    <p:sldId id="359" r:id="rId20"/>
    <p:sldId id="362" r:id="rId21"/>
    <p:sldId id="360" r:id="rId22"/>
    <p:sldId id="363" r:id="rId23"/>
    <p:sldId id="364" r:id="rId24"/>
    <p:sldId id="365" r:id="rId25"/>
    <p:sldId id="366" r:id="rId26"/>
    <p:sldId id="351" r:id="rId27"/>
    <p:sldId id="367" r:id="rId28"/>
    <p:sldId id="380" r:id="rId29"/>
    <p:sldId id="379" r:id="rId30"/>
    <p:sldId id="369" r:id="rId31"/>
    <p:sldId id="368" r:id="rId32"/>
    <p:sldId id="370" r:id="rId33"/>
    <p:sldId id="371" r:id="rId34"/>
    <p:sldId id="377" r:id="rId35"/>
    <p:sldId id="376" r:id="rId36"/>
    <p:sldId id="372" r:id="rId37"/>
    <p:sldId id="373" r:id="rId38"/>
    <p:sldId id="374" r:id="rId39"/>
    <p:sldId id="361" r:id="rId40"/>
    <p:sldId id="375" r:id="rId41"/>
    <p:sldId id="378" r:id="rId42"/>
  </p:sldIdLst>
  <p:sldSz cx="12192000" cy="6858000"/>
  <p:notesSz cx="6805613" cy="9939338"/>
  <p:custDataLst>
    <p:tags r:id="rId4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orient="horz" pos="1911" userDrawn="1">
          <p15:clr>
            <a:srgbClr val="A4A3A4"/>
          </p15:clr>
        </p15:guide>
        <p15:guide id="4" orient="horz" pos="1026" userDrawn="1">
          <p15:clr>
            <a:srgbClr val="A4A3A4"/>
          </p15:clr>
        </p15:guide>
        <p15:guide id="5" orient="horz" pos="278" userDrawn="1">
          <p15:clr>
            <a:srgbClr val="A4A3A4"/>
          </p15:clr>
        </p15:guide>
        <p15:guide id="6" orient="horz" pos="3022" userDrawn="1">
          <p15:clr>
            <a:srgbClr val="A4A3A4"/>
          </p15:clr>
        </p15:guide>
        <p15:guide id="7" orient="horz" pos="3249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pos="1300" userDrawn="1">
          <p15:clr>
            <a:srgbClr val="A4A3A4"/>
          </p15:clr>
        </p15:guide>
        <p15:guide id="10" pos="2525" userDrawn="1">
          <p15:clr>
            <a:srgbClr val="A4A3A4"/>
          </p15:clr>
        </p15:guide>
        <p15:guide id="11" pos="2706" userDrawn="1">
          <p15:clr>
            <a:srgbClr val="A4A3A4"/>
          </p15:clr>
        </p15:guide>
        <p15:guide id="12" pos="3749" userDrawn="1">
          <p15:clr>
            <a:srgbClr val="A4A3A4"/>
          </p15:clr>
        </p15:guide>
        <p15:guide id="13" pos="3931" userDrawn="1">
          <p15:clr>
            <a:srgbClr val="A4A3A4"/>
          </p15:clr>
        </p15:guide>
        <p15:guide id="14" pos="4974" userDrawn="1">
          <p15:clr>
            <a:srgbClr val="A4A3A4"/>
          </p15:clr>
        </p15:guide>
        <p15:guide id="15" pos="5155" userDrawn="1">
          <p15:clr>
            <a:srgbClr val="A4A3A4"/>
          </p15:clr>
        </p15:guide>
        <p15:guide id="16" pos="6199" userDrawn="1">
          <p15:clr>
            <a:srgbClr val="A4A3A4"/>
          </p15:clr>
        </p15:guide>
        <p15:guide id="17" pos="6380" userDrawn="1">
          <p15:clr>
            <a:srgbClr val="A4A3A4"/>
          </p15:clr>
        </p15:guide>
        <p15:guide id="18" pos="7423" userDrawn="1">
          <p15:clr>
            <a:srgbClr val="A4A3A4"/>
          </p15:clr>
        </p15:guide>
        <p15:guide id="19" pos="14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eckenstein Jan, K23 extern" initials="FJKe" lastIdx="2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B6C8"/>
    <a:srgbClr val="000000"/>
    <a:srgbClr val="FFFFFF"/>
    <a:srgbClr val="0076A8"/>
    <a:srgbClr val="FF00FF"/>
    <a:srgbClr val="E3DFD7"/>
    <a:srgbClr val="66C0BC"/>
    <a:srgbClr val="33ABA5"/>
    <a:srgbClr val="FFCC00"/>
    <a:srgbClr val="009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88419" autoAdjust="0"/>
  </p:normalViewPr>
  <p:slideViewPr>
    <p:cSldViewPr showGuides="1">
      <p:cViewPr varScale="1">
        <p:scale>
          <a:sx n="81" d="100"/>
          <a:sy n="81" d="100"/>
        </p:scale>
        <p:origin x="376" y="184"/>
      </p:cViewPr>
      <p:guideLst>
        <p:guide orient="horz" pos="2137"/>
        <p:guide pos="279"/>
        <p:guide orient="horz" pos="1911"/>
        <p:guide orient="horz" pos="1026"/>
        <p:guide orient="horz" pos="278"/>
        <p:guide orient="horz" pos="3022"/>
        <p:guide orient="horz" pos="3249"/>
        <p:guide orient="horz" pos="4133"/>
        <p:guide pos="1300"/>
        <p:guide pos="2525"/>
        <p:guide pos="2706"/>
        <p:guide pos="3749"/>
        <p:guide pos="3931"/>
        <p:guide pos="4974"/>
        <p:guide pos="5155"/>
        <p:guide pos="6199"/>
        <p:guide pos="6380"/>
        <p:guide pos="7423"/>
        <p:guide pos="148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5" d="100"/>
          <a:sy n="75" d="100"/>
        </p:scale>
        <p:origin x="-2268" y="-10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6967"/>
          </a:xfrm>
          <a:prstGeom prst="rect">
            <a:avLst/>
          </a:prstGeom>
        </p:spPr>
        <p:txBody>
          <a:bodyPr vert="horz" lIns="95680" tIns="47840" rIns="95680" bIns="4784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6967"/>
          </a:xfrm>
          <a:prstGeom prst="rect">
            <a:avLst/>
          </a:prstGeom>
        </p:spPr>
        <p:txBody>
          <a:bodyPr vert="horz" lIns="95680" tIns="47840" rIns="95680" bIns="47840" rtlCol="0"/>
          <a:lstStyle>
            <a:lvl1pPr algn="r">
              <a:defRPr sz="1300"/>
            </a:lvl1pPr>
          </a:lstStyle>
          <a:p>
            <a:fld id="{CE2AB8DD-AF1F-40B6-9DC2-AAE25067143E}" type="datetimeFigureOut">
              <a:rPr lang="de-CH" smtClean="0"/>
              <a:pPr/>
              <a:t>16.03.22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6967"/>
          </a:xfrm>
          <a:prstGeom prst="rect">
            <a:avLst/>
          </a:prstGeom>
        </p:spPr>
        <p:txBody>
          <a:bodyPr vert="horz" lIns="95680" tIns="47840" rIns="95680" bIns="4784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5680" tIns="47840" rIns="95680" bIns="47840" rtlCol="0" anchor="b"/>
          <a:lstStyle>
            <a:lvl1pPr algn="r">
              <a:defRPr sz="1300"/>
            </a:lvl1pPr>
          </a:lstStyle>
          <a:p>
            <a:fld id="{AEF9C7D2-D550-4DB0-93DE-9F4E26EF7A50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4570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6967"/>
          </a:xfrm>
          <a:prstGeom prst="rect">
            <a:avLst/>
          </a:prstGeom>
        </p:spPr>
        <p:txBody>
          <a:bodyPr vert="horz" lIns="95680" tIns="47840" rIns="95680" bIns="4784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6967"/>
          </a:xfrm>
          <a:prstGeom prst="rect">
            <a:avLst/>
          </a:prstGeom>
        </p:spPr>
        <p:txBody>
          <a:bodyPr vert="horz" lIns="95680" tIns="47840" rIns="95680" bIns="47840" rtlCol="0"/>
          <a:lstStyle>
            <a:lvl1pPr algn="r">
              <a:defRPr sz="1300"/>
            </a:lvl1pPr>
          </a:lstStyle>
          <a:p>
            <a:fld id="{8338DBC8-3447-464E-8661-4728F7EF1145}" type="datetimeFigureOut">
              <a:rPr lang="de-CH" smtClean="0"/>
              <a:pPr/>
              <a:t>16.03.22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80" tIns="47840" rIns="95680" bIns="4784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5680" tIns="47840" rIns="95680" bIns="4784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6967"/>
          </a:xfrm>
          <a:prstGeom prst="rect">
            <a:avLst/>
          </a:prstGeom>
        </p:spPr>
        <p:txBody>
          <a:bodyPr vert="horz" lIns="95680" tIns="47840" rIns="95680" bIns="4784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5680" tIns="47840" rIns="95680" bIns="47840" rtlCol="0" anchor="b"/>
          <a:lstStyle>
            <a:lvl1pPr algn="r">
              <a:defRPr sz="1300"/>
            </a:lvl1pPr>
          </a:lstStyle>
          <a:p>
            <a:fld id="{567A31BC-9670-43F9-A843-B0530F088831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451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31BC-9670-43F9-A843-B0530F088831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0648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 overhead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 require less system resources than traditional or hardware virtual machine environments because they don’t include operating system images.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portability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running in containers can be deployed easily to multiple different operating systems and hardware platforms.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consistent operation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 teams know applications in containers will run the same, regardless of where they are deployed.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efficiency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 allow applications to be more rapidly deployed, patched, or scaled.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application development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 support agile and DevOps efforts to accelerate development, test, and production cycles.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31BC-9670-43F9-A843-B0530F088831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146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31BC-9670-43F9-A843-B0530F088831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713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31BC-9670-43F9-A843-B0530F088831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7362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31BC-9670-43F9-A843-B0530F088831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25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31BC-9670-43F9-A843-B0530F088831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519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4976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5" name="Akzent"/>
          <p:cNvSpPr/>
          <p:nvPr userDrawn="1">
            <p:custDataLst>
              <p:tags r:id="rId2"/>
            </p:custDataLst>
          </p:nvPr>
        </p:nvSpPr>
        <p:spPr bwMode="auto">
          <a:xfrm>
            <a:off x="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CH" sz="1800" b="0" dirty="0"/>
          </a:p>
        </p:txBody>
      </p:sp>
      <p:pic>
        <p:nvPicPr>
          <p:cNvPr id="10" name="DDRG3CX5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8800" y="5904000"/>
            <a:ext cx="1900251" cy="6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Frutiger 45 Light" charset="0"/>
              <a:buNone/>
              <a:tabLst/>
            </a:pPr>
            <a:r>
              <a:rPr lang="de-CH" sz="1200" b="1" kern="0" dirty="0">
                <a:solidFill>
                  <a:srgbClr val="FF0000"/>
                </a:solidFill>
                <a:latin typeface="Frutiger 45 Light" pitchFamily="34" charset="0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0" y="1440000"/>
            <a:ext cx="9838800" cy="2520690"/>
          </a:xfrm>
        </p:spPr>
        <p:txBody>
          <a:bodyPr lIns="40680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FFFFFF"/>
                </a:solidFill>
              </a:defRPr>
            </a:lvl1pPr>
          </a:lstStyle>
          <a:p>
            <a:r>
              <a:rPr lang="de-CH" dirty="0"/>
              <a:t>Titelfolie mit Farbfläche (Logo ändern im Reiter «Post-Menü»)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  <p:custDataLst>
              <p:tags r:id="rId1"/>
            </p:custDataLst>
          </p:nvPr>
        </p:nvSpPr>
        <p:spPr>
          <a:xfrm>
            <a:off x="406800" y="1627200"/>
            <a:ext cx="11376000" cy="4932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="0">
                <a:latin typeface="+mn-lt"/>
              </a:defRPr>
            </a:lvl1pPr>
            <a:lvl2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2pPr>
            <a:lvl3pPr marL="810000" indent="-270000" defTabSz="270000">
              <a:lnSpc>
                <a:spcPct val="100000"/>
              </a:lnSpc>
              <a:spcAft>
                <a:spcPts val="1000"/>
              </a:spcAft>
              <a:buClrTx/>
              <a:buFont typeface="Frutiger 45 Light" pitchFamily="34" charset="0"/>
              <a:buChar char="–"/>
              <a:defRPr sz="2000">
                <a:latin typeface="+mn-lt"/>
              </a:defRPr>
            </a:lvl3pPr>
            <a:lvl4pPr marL="108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4pPr>
            <a:lvl5pPr>
              <a:buFont typeface="Frutiger 45 Light" pitchFamily="34" charset="0"/>
              <a:buChar char="–"/>
              <a:defRPr sz="2000">
                <a:latin typeface="+mn-lt"/>
              </a:defRPr>
            </a:lvl5pPr>
          </a:lstStyle>
          <a:p>
            <a:pPr lvl="0"/>
            <a:r>
              <a:rPr lang="de-CH" dirty="0"/>
              <a:t>Aufzählung 1-spaltig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dirty="0"/>
              <a:t> Seite </a:t>
            </a:r>
            <a:fld id="{9D1CE59F-3E2C-43A1-9A3C-65F063D14E4A}" type="slidenum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 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r>
              <a:rPr lang="de-CH" dirty="0"/>
              <a:t>Aufzählung 1-spaltig (weitere Vorlagen im Reiter «Post-Menü»)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-spalti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6"/>
          <p:cNvSpPr>
            <a:spLocks noGrp="1"/>
          </p:cNvSpPr>
          <p:nvPr>
            <p:ph sz="quarter" idx="13" hasCustomPrompt="1"/>
            <p:custDataLst>
              <p:tags r:id="rId1"/>
            </p:custDataLst>
          </p:nvPr>
        </p:nvSpPr>
        <p:spPr>
          <a:xfrm>
            <a:off x="406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="0">
                <a:latin typeface="+mn-lt"/>
              </a:defRPr>
            </a:lvl1pPr>
            <a:lvl2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2pPr>
            <a:lvl3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3pPr>
            <a:lvl4pPr marL="108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4pPr>
            <a:lvl5pPr>
              <a:buFont typeface="Frutiger 45 Light" pitchFamily="34" charset="0"/>
              <a:buChar char="–"/>
              <a:defRPr sz="2000">
                <a:latin typeface="+mn-lt"/>
              </a:defRPr>
            </a:lvl5pPr>
          </a:lstStyle>
          <a:p>
            <a:pPr lvl="0"/>
            <a:r>
              <a:rPr lang="de-CH" dirty="0"/>
              <a:t>Aufzählung erste Spalte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16" name="Inhaltsplatzhalter 6"/>
          <p:cNvSpPr>
            <a:spLocks noGrp="1"/>
          </p:cNvSpPr>
          <p:nvPr>
            <p:ph sz="quarter" idx="23" hasCustomPrompt="1"/>
            <p:custDataLst>
              <p:tags r:id="rId2"/>
            </p:custDataLst>
          </p:nvPr>
        </p:nvSpPr>
        <p:spPr>
          <a:xfrm>
            <a:off x="6238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="0">
                <a:latin typeface="+mn-lt"/>
              </a:defRPr>
            </a:lvl1pPr>
            <a:lvl2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2pPr>
            <a:lvl3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3pPr>
            <a:lvl4pPr marL="108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4pPr>
            <a:lvl5pPr>
              <a:buFont typeface="Frutiger 45 Light" pitchFamily="34" charset="0"/>
              <a:buChar char="–"/>
              <a:defRPr sz="2000">
                <a:latin typeface="+mn-lt"/>
              </a:defRPr>
            </a:lvl5pPr>
          </a:lstStyle>
          <a:p>
            <a:pPr lvl="0"/>
            <a:r>
              <a:rPr lang="de-CH" dirty="0"/>
              <a:t>Aufzählung zweite Spalte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5"/>
            <p:custDataLst>
              <p:tags r:id="rId3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dirty="0"/>
              <a:t> Seite </a:t>
            </a:r>
            <a:fld id="{9D1CE59F-3E2C-43A1-9A3C-65F063D14E4A}" type="slidenum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 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r>
              <a:rPr lang="de-CH" dirty="0"/>
              <a:t>Aufzählung 2-spaltig (weitere Vorlagen im Reiter «Post-Menü»)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  <p:custDataLst>
              <p:tags r:id="rId1"/>
            </p:custDataLst>
          </p:nvPr>
        </p:nvSpPr>
        <p:spPr>
          <a:xfrm>
            <a:off x="406800" y="1627200"/>
            <a:ext cx="11376000" cy="4932000"/>
          </a:xfrm>
          <a:prstGeom prst="rect">
            <a:avLst/>
          </a:prstGeom>
        </p:spPr>
        <p:txBody>
          <a:bodyPr lIns="0" tIns="0" rIns="0" bIns="0"/>
          <a:lstStyle>
            <a:lvl1pPr marL="396000" indent="-396000" defTabSz="27000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  <a:defRPr sz="2000">
                <a:latin typeface="+mn-lt"/>
              </a:defRPr>
            </a:lvl1pPr>
            <a:lvl2pPr marL="666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2pPr>
            <a:lvl3pPr marL="936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3pPr>
            <a:lvl4pPr marL="1206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latin typeface="+mn-lt"/>
              </a:defRPr>
            </a:lvl4pPr>
            <a:lvl5pPr>
              <a:buFont typeface="Wingdings" pitchFamily="2" charset="2"/>
              <a:buChar char="Ø"/>
              <a:defRPr/>
            </a:lvl5pPr>
          </a:lstStyle>
          <a:p>
            <a:pPr lvl="0"/>
            <a:r>
              <a:rPr lang="de-CH" dirty="0"/>
              <a:t>Nummerierung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dirty="0"/>
              <a:t> Seite </a:t>
            </a:r>
            <a:fld id="{9D1CE59F-3E2C-43A1-9A3C-65F063D14E4A}" type="slidenum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 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Nummerierung (weitere Vorlagen im Reiter «Post-Menü»)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6"/>
          <p:cNvSpPr>
            <a:spLocks noGrp="1"/>
          </p:cNvSpPr>
          <p:nvPr>
            <p:ph sz="quarter" idx="13" hasCustomPrompt="1"/>
            <p:custDataLst>
              <p:tags r:id="rId1"/>
            </p:custDataLst>
          </p:nvPr>
        </p:nvSpPr>
        <p:spPr>
          <a:xfrm>
            <a:off x="406800" y="1627200"/>
            <a:ext cx="11376000" cy="4932000"/>
          </a:xfrm>
          <a:prstGeom prst="rect">
            <a:avLst/>
          </a:prstGeom>
        </p:spPr>
        <p:txBody>
          <a:bodyPr lIns="0" tIns="0" rIns="0" bIns="0" numCol="2" spcCol="288000">
            <a:normAutofit/>
          </a:bodyPr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None/>
              <a:tabLst>
                <a:tab pos="5544000" algn="r"/>
              </a:tabLst>
              <a:defRPr sz="2000" b="1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tabLst>
                <a:tab pos="5544000" algn="r"/>
              </a:tabLst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tabLst>
                <a:tab pos="5544000" algn="r"/>
              </a:tabLst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tabLst>
                <a:tab pos="5544000" algn="r"/>
              </a:tabLst>
              <a:defRPr sz="2000">
                <a:latin typeface="+mn-lt"/>
              </a:defRPr>
            </a:lvl4pPr>
            <a:lvl5pPr>
              <a:buFont typeface="Frutiger 45 Light" pitchFamily="34" charset="0"/>
              <a:buChar char="–"/>
              <a:defRPr sz="2000">
                <a:latin typeface="+mn-lt"/>
              </a:defRPr>
            </a:lvl5pPr>
          </a:lstStyle>
          <a:p>
            <a:pPr lvl="0"/>
            <a:r>
              <a:rPr lang="de-CH" dirty="0"/>
              <a:t>Aufzählung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dirty="0"/>
              <a:t> Seite </a:t>
            </a:r>
            <a:fld id="{9D1CE59F-3E2C-43A1-9A3C-65F063D14E4A}" type="slidenum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 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r>
              <a:rPr lang="de-CH" dirty="0"/>
              <a:t>Inhaltsverzeichnis (weitere Vorlagen im Reiter «Post-Menü»)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foli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ostformsUnterschriftSignaturLinks"/>
          <p:cNvSpPr>
            <a:spLocks noGrp="1"/>
          </p:cNvSpPr>
          <p:nvPr>
            <p:ph type="body" sz="quarter" idx="39" hasCustomPrompt="1"/>
          </p:nvPr>
        </p:nvSpPr>
        <p:spPr>
          <a:xfrm>
            <a:off x="406800" y="3744000"/>
            <a:ext cx="5520000" cy="57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defRPr sz="1800" b="1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Funktion «Benutzerdaten»</a:t>
            </a:r>
          </a:p>
        </p:txBody>
      </p:sp>
      <p:sp>
        <p:nvSpPr>
          <p:cNvPr id="26" name="postformsAbsenderAdresse"/>
          <p:cNvSpPr>
            <a:spLocks noGrp="1"/>
          </p:cNvSpPr>
          <p:nvPr>
            <p:ph type="body" sz="quarter" idx="40" hasCustomPrompt="1"/>
          </p:nvPr>
        </p:nvSpPr>
        <p:spPr>
          <a:xfrm>
            <a:off x="406800" y="4500000"/>
            <a:ext cx="5520000" cy="12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Funktion «Benutzerdaten»</a:t>
            </a:r>
          </a:p>
        </p:txBody>
      </p:sp>
      <p:sp>
        <p:nvSpPr>
          <p:cNvPr id="50" name="postformsDirektwahl"/>
          <p:cNvSpPr>
            <a:spLocks noGrp="1"/>
          </p:cNvSpPr>
          <p:nvPr>
            <p:ph type="body" sz="quarter" idx="44" hasCustomPrompt="1"/>
          </p:nvPr>
        </p:nvSpPr>
        <p:spPr>
          <a:xfrm>
            <a:off x="1656000" y="5904000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Funktion «Benutzerdaten»</a:t>
            </a:r>
          </a:p>
        </p:txBody>
      </p:sp>
      <p:sp>
        <p:nvSpPr>
          <p:cNvPr id="51" name="postformsFaxNr"/>
          <p:cNvSpPr>
            <a:spLocks noGrp="1"/>
          </p:cNvSpPr>
          <p:nvPr>
            <p:ph type="body" sz="quarter" idx="45" hasCustomPrompt="1"/>
          </p:nvPr>
        </p:nvSpPr>
        <p:spPr>
          <a:xfrm>
            <a:off x="1656000" y="6120000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Funktion «Benutzerdaten»</a:t>
            </a:r>
          </a:p>
        </p:txBody>
      </p:sp>
      <p:sp>
        <p:nvSpPr>
          <p:cNvPr id="52" name="postformsEmail"/>
          <p:cNvSpPr>
            <a:spLocks noGrp="1"/>
          </p:cNvSpPr>
          <p:nvPr>
            <p:ph type="body" sz="quarter" idx="46" hasCustomPrompt="1"/>
          </p:nvPr>
        </p:nvSpPr>
        <p:spPr>
          <a:xfrm>
            <a:off x="1656000" y="6336000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Funktion «Benutzerdaten»</a:t>
            </a:r>
          </a:p>
        </p:txBody>
      </p:sp>
      <p:sp>
        <p:nvSpPr>
          <p:cNvPr id="54" name="postformsUnterschriftSignaturRechts"/>
          <p:cNvSpPr>
            <a:spLocks noGrp="1"/>
          </p:cNvSpPr>
          <p:nvPr>
            <p:ph type="body" sz="quarter" idx="48" hasCustomPrompt="1"/>
          </p:nvPr>
        </p:nvSpPr>
        <p:spPr>
          <a:xfrm>
            <a:off x="6238800" y="3744000"/>
            <a:ext cx="5520000" cy="57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defRPr sz="1800" b="1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Daten manuell eingeben</a:t>
            </a:r>
          </a:p>
        </p:txBody>
      </p:sp>
      <p:sp>
        <p:nvSpPr>
          <p:cNvPr id="55" name="postformsAbsenderAdresseRechts"/>
          <p:cNvSpPr>
            <a:spLocks noGrp="1"/>
          </p:cNvSpPr>
          <p:nvPr>
            <p:ph type="body" sz="quarter" idx="49" hasCustomPrompt="1"/>
          </p:nvPr>
        </p:nvSpPr>
        <p:spPr>
          <a:xfrm>
            <a:off x="6238800" y="4500244"/>
            <a:ext cx="5520000" cy="12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Daten manuell eingeben</a:t>
            </a:r>
          </a:p>
        </p:txBody>
      </p:sp>
      <p:sp>
        <p:nvSpPr>
          <p:cNvPr id="59" name="postformsDirektwahlRechts"/>
          <p:cNvSpPr>
            <a:spLocks noGrp="1"/>
          </p:cNvSpPr>
          <p:nvPr>
            <p:ph type="body" sz="quarter" idx="53" hasCustomPrompt="1"/>
          </p:nvPr>
        </p:nvSpPr>
        <p:spPr>
          <a:xfrm>
            <a:off x="7509600" y="5904244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Daten manuell eingeben</a:t>
            </a:r>
          </a:p>
        </p:txBody>
      </p:sp>
      <p:sp>
        <p:nvSpPr>
          <p:cNvPr id="60" name="postformsFaxNrRechts"/>
          <p:cNvSpPr>
            <a:spLocks noGrp="1"/>
          </p:cNvSpPr>
          <p:nvPr>
            <p:ph type="body" sz="quarter" idx="54" hasCustomPrompt="1"/>
          </p:nvPr>
        </p:nvSpPr>
        <p:spPr>
          <a:xfrm>
            <a:off x="7509600" y="6120244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Daten manuell eingeben</a:t>
            </a:r>
          </a:p>
        </p:txBody>
      </p:sp>
      <p:sp>
        <p:nvSpPr>
          <p:cNvPr id="61" name="postformsEmailRechts"/>
          <p:cNvSpPr>
            <a:spLocks noGrp="1"/>
          </p:cNvSpPr>
          <p:nvPr>
            <p:ph type="body" sz="quarter" idx="55" hasCustomPrompt="1"/>
          </p:nvPr>
        </p:nvSpPr>
        <p:spPr>
          <a:xfrm>
            <a:off x="7509600" y="6336244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CH" dirty="0"/>
              <a:t>Daten manuell eingeben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5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 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7"/>
            <p:custDataLst>
              <p:tags r:id="rId2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dirty="0"/>
              <a:t> Seite </a:t>
            </a:r>
            <a:fld id="{9D1CE59F-3E2C-43A1-9A3C-65F063D14E4A}" type="slidenum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Ihr Beratungsteam (weitere Vorlagen im Reiter «Post-Menü»)</a:t>
            </a:r>
          </a:p>
        </p:txBody>
      </p:sp>
      <p:sp>
        <p:nvSpPr>
          <p:cNvPr id="17" name="Textfeld 16"/>
          <p:cNvSpPr txBox="1"/>
          <p:nvPr userDrawn="1"/>
        </p:nvSpPr>
        <p:spPr bwMode="auto">
          <a:xfrm>
            <a:off x="406800" y="5904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 eaLnBrk="0" fontAlgn="base" hangingPunct="0">
              <a:lnSpc>
                <a:spcPct val="100000"/>
              </a:lnSpc>
              <a:spcBef>
                <a:spcPct val="0"/>
              </a:spcBef>
            </a:pPr>
            <a:r>
              <a:rPr lang="de-CH" sz="1400" kern="0" dirty="0">
                <a:solidFill>
                  <a:srgbClr val="000000"/>
                </a:solidFill>
                <a:latin typeface="Frutiger 45 Light" pitchFamily="34" charset="0"/>
              </a:rPr>
              <a:t>Telefon</a:t>
            </a:r>
          </a:p>
        </p:txBody>
      </p:sp>
      <p:sp>
        <p:nvSpPr>
          <p:cNvPr id="18" name="Textfeld 17"/>
          <p:cNvSpPr txBox="1"/>
          <p:nvPr userDrawn="1"/>
        </p:nvSpPr>
        <p:spPr bwMode="auto">
          <a:xfrm>
            <a:off x="406800" y="6120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 eaLnBrk="0" fontAlgn="base" hangingPunct="0">
              <a:lnSpc>
                <a:spcPct val="100000"/>
              </a:lnSpc>
              <a:spcBef>
                <a:spcPct val="0"/>
              </a:spcBef>
            </a:pPr>
            <a:r>
              <a:rPr lang="de-CH" sz="1400" kern="0" dirty="0">
                <a:solidFill>
                  <a:srgbClr val="000000"/>
                </a:solidFill>
                <a:latin typeface="Frutiger 45 Light" pitchFamily="34" charset="0"/>
              </a:rPr>
              <a:t>Fax</a:t>
            </a:r>
          </a:p>
        </p:txBody>
      </p:sp>
      <p:sp>
        <p:nvSpPr>
          <p:cNvPr id="20" name="Textfeld 19"/>
          <p:cNvSpPr txBox="1"/>
          <p:nvPr userDrawn="1"/>
        </p:nvSpPr>
        <p:spPr bwMode="auto">
          <a:xfrm>
            <a:off x="406800" y="6336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 eaLnBrk="0" fontAlgn="base" hangingPunct="0">
              <a:lnSpc>
                <a:spcPct val="100000"/>
              </a:lnSpc>
              <a:spcBef>
                <a:spcPct val="0"/>
              </a:spcBef>
            </a:pPr>
            <a:r>
              <a:rPr lang="de-CH" sz="1400" kern="0" dirty="0">
                <a:solidFill>
                  <a:srgbClr val="000000"/>
                </a:solidFill>
                <a:latin typeface="Frutiger 45 Light" pitchFamily="34" charset="0"/>
              </a:rPr>
              <a:t>E-Mail</a:t>
            </a:r>
          </a:p>
        </p:txBody>
      </p:sp>
      <p:sp>
        <p:nvSpPr>
          <p:cNvPr id="21" name="Textfeld 20"/>
          <p:cNvSpPr txBox="1"/>
          <p:nvPr userDrawn="1"/>
        </p:nvSpPr>
        <p:spPr bwMode="auto">
          <a:xfrm>
            <a:off x="6238800" y="5904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 eaLnBrk="0" fontAlgn="base" hangingPunct="0">
              <a:lnSpc>
                <a:spcPct val="100000"/>
              </a:lnSpc>
              <a:spcBef>
                <a:spcPct val="0"/>
              </a:spcBef>
            </a:pPr>
            <a:r>
              <a:rPr lang="de-CH" sz="1400" kern="0" dirty="0">
                <a:solidFill>
                  <a:srgbClr val="000000"/>
                </a:solidFill>
                <a:latin typeface="Frutiger 45 Light" pitchFamily="34" charset="0"/>
              </a:rPr>
              <a:t>Telefon</a:t>
            </a:r>
          </a:p>
        </p:txBody>
      </p:sp>
      <p:sp>
        <p:nvSpPr>
          <p:cNvPr id="22" name="Textfeld 21"/>
          <p:cNvSpPr txBox="1"/>
          <p:nvPr userDrawn="1"/>
        </p:nvSpPr>
        <p:spPr bwMode="auto">
          <a:xfrm>
            <a:off x="6238800" y="6120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 eaLnBrk="0" fontAlgn="base" hangingPunct="0">
              <a:lnSpc>
                <a:spcPct val="100000"/>
              </a:lnSpc>
              <a:spcBef>
                <a:spcPct val="0"/>
              </a:spcBef>
            </a:pPr>
            <a:r>
              <a:rPr lang="de-CH" sz="1400" kern="0" dirty="0">
                <a:solidFill>
                  <a:srgbClr val="000000"/>
                </a:solidFill>
                <a:latin typeface="Frutiger 45 Light" pitchFamily="34" charset="0"/>
              </a:rPr>
              <a:t>Fax</a:t>
            </a:r>
          </a:p>
        </p:txBody>
      </p:sp>
      <p:sp>
        <p:nvSpPr>
          <p:cNvPr id="23" name="Textfeld 22"/>
          <p:cNvSpPr txBox="1"/>
          <p:nvPr userDrawn="1"/>
        </p:nvSpPr>
        <p:spPr bwMode="auto">
          <a:xfrm>
            <a:off x="6238800" y="6336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 eaLnBrk="0" fontAlgn="base" hangingPunct="0">
              <a:lnSpc>
                <a:spcPct val="100000"/>
              </a:lnSpc>
              <a:spcBef>
                <a:spcPct val="0"/>
              </a:spcBef>
            </a:pPr>
            <a:r>
              <a:rPr lang="de-CH" sz="1400" kern="0" dirty="0">
                <a:solidFill>
                  <a:srgbClr val="000000"/>
                </a:solidFill>
                <a:latin typeface="Frutiger 45 Light" pitchFamily="34" charset="0"/>
              </a:rPr>
              <a:t>E-Mail</a:t>
            </a:r>
          </a:p>
        </p:txBody>
      </p:sp>
      <p:sp>
        <p:nvSpPr>
          <p:cNvPr id="3" name="postformsKontaktPersonBild"/>
          <p:cNvSpPr>
            <a:spLocks noGrp="1"/>
          </p:cNvSpPr>
          <p:nvPr>
            <p:ph type="pic" sz="quarter" idx="58"/>
          </p:nvPr>
        </p:nvSpPr>
        <p:spPr>
          <a:xfrm>
            <a:off x="406800" y="1627187"/>
            <a:ext cx="1980000" cy="19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7" name="postformsKontaktPersonBildRechts"/>
          <p:cNvSpPr>
            <a:spLocks noGrp="1"/>
          </p:cNvSpPr>
          <p:nvPr>
            <p:ph type="pic" sz="quarter" idx="59"/>
          </p:nvPr>
        </p:nvSpPr>
        <p:spPr>
          <a:xfrm>
            <a:off x="6238800" y="1627200"/>
            <a:ext cx="1980000" cy="19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7300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5" name="Akzent"/>
          <p:cNvSpPr/>
          <p:nvPr userDrawn="1">
            <p:custDataLst>
              <p:tags r:id="rId2"/>
            </p:custDataLst>
          </p:nvPr>
        </p:nvSpPr>
        <p:spPr bwMode="auto">
          <a:xfrm>
            <a:off x="1028880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CH" sz="1800" b="0" dirty="0"/>
          </a:p>
        </p:txBody>
      </p:sp>
      <p:pic>
        <p:nvPicPr>
          <p:cNvPr id="10" name="DDRG3CX5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8800" y="5904000"/>
            <a:ext cx="1900251" cy="6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Frutiger 45 Light" charset="0"/>
              <a:buNone/>
              <a:tabLst/>
            </a:pPr>
            <a:r>
              <a:rPr lang="de-CH" sz="1200" b="1" kern="0" dirty="0">
                <a:solidFill>
                  <a:srgbClr val="FF0000"/>
                </a:solidFill>
                <a:latin typeface="Frutiger 45 Light" pitchFamily="34" charset="0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294800" y="1440000"/>
            <a:ext cx="7894800" cy="3360920"/>
          </a:xfrm>
        </p:spPr>
        <p:txBody>
          <a:bodyPr lIns="0" rIns="406800">
            <a:spAutoFit/>
          </a:bodyPr>
          <a:lstStyle>
            <a:lvl1pPr algn="r">
              <a:lnSpc>
                <a:spcPct val="91000"/>
              </a:lnSpc>
              <a:defRPr sz="6000" cap="none">
                <a:solidFill>
                  <a:srgbClr val="FFFFFF"/>
                </a:solidFill>
              </a:defRPr>
            </a:lvl1pPr>
          </a:lstStyle>
          <a:p>
            <a:r>
              <a:rPr lang="de-CH" dirty="0"/>
              <a:t>Schlussfolie </a:t>
            </a:r>
            <a:br>
              <a:rPr lang="de-CH" dirty="0"/>
            </a:br>
            <a:r>
              <a:rPr lang="de-CH" dirty="0"/>
              <a:t>mit Farbfläche </a:t>
            </a:r>
            <a:br>
              <a:rPr lang="de-CH" dirty="0"/>
            </a:br>
            <a:r>
              <a:rPr lang="de-CH" dirty="0"/>
              <a:t>(Logo ändern im Reiter «Post-Menü»)</a:t>
            </a:r>
          </a:p>
        </p:txBody>
      </p:sp>
    </p:spTree>
    <p:extLst>
      <p:ext uri="{BB962C8B-B14F-4D97-AF65-F5344CB8AC3E}">
        <p14:creationId xmlns:p14="http://schemas.microsoft.com/office/powerpoint/2010/main" val="590887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705" y="1522"/>
            <a:ext cx="12189600" cy="6858173"/>
          </a:xfrm>
          <a:prstGeom prst="rect">
            <a:avLst/>
          </a:prstGeom>
        </p:spPr>
      </p:pic>
      <p:sp>
        <p:nvSpPr>
          <p:cNvPr id="15" name="Akzent"/>
          <p:cNvSpPr/>
          <p:nvPr userDrawn="1">
            <p:custDataLst>
              <p:tags r:id="rId1"/>
            </p:custDataLst>
          </p:nvPr>
        </p:nvSpPr>
        <p:spPr bwMode="auto">
          <a:xfrm>
            <a:off x="1028880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CH" sz="1800" b="0" dirty="0"/>
          </a:p>
        </p:txBody>
      </p:sp>
      <p:pic>
        <p:nvPicPr>
          <p:cNvPr id="18" name="DDRG3CX5T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98899" y="5904000"/>
            <a:ext cx="1900251" cy="6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31904" y="1440000"/>
            <a:ext cx="6957696" cy="3360920"/>
          </a:xfrm>
        </p:spPr>
        <p:txBody>
          <a:bodyPr wrap="square" lIns="0" rIns="406800">
            <a:spAutoFit/>
          </a:bodyPr>
          <a:lstStyle>
            <a:lvl1pPr algn="r">
              <a:lnSpc>
                <a:spcPct val="91000"/>
              </a:lnSpc>
              <a:defRPr sz="6000" cap="none"/>
            </a:lvl1pPr>
          </a:lstStyle>
          <a:p>
            <a:r>
              <a:rPr lang="de-CH" dirty="0"/>
              <a:t>Schlussfolie</a:t>
            </a:r>
            <a:br>
              <a:rPr lang="de-CH" dirty="0"/>
            </a:br>
            <a:r>
              <a:rPr lang="de-CH" dirty="0"/>
              <a:t> mit Bild (Logo ändern im Reiter «Post-Menü»)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406800" y="5112000"/>
            <a:ext cx="3780784" cy="1449348"/>
            <a:chOff x="3600000" y="359999"/>
            <a:chExt cx="3780784" cy="1449348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7" name="Rechteck 26"/>
              <p:cNvSpPr/>
              <p:nvPr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Bilder einfügen:</a:t>
                </a:r>
              </a:p>
              <a:p>
                <a:pPr lvl="0" indent="-226800" defTabSz="226800" eaLnBrk="0" fontAlgn="base" hangingPunct="0">
                  <a:spcBef>
                    <a:spcPct val="0"/>
                  </a:spcBef>
                </a:pPr>
                <a:endParaRPr lang="de-CH" sz="600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lvl="0" indent="-226800" defTabSz="226800" eaLnBrk="0" fontAlgn="base" hangingPunct="0">
                  <a:spcBef>
                    <a:spcPct val="0"/>
                  </a:spcBef>
                </a:pP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«Post-</a:t>
                </a:r>
                <a:r>
                  <a:rPr lang="it-IT" sz="1100" b="1" kern="0" dirty="0" err="1">
                    <a:solidFill>
                      <a:srgbClr val="000000"/>
                    </a:solidFill>
                    <a:latin typeface="Frutiger 45 Light" pitchFamily="34" charset="0"/>
                  </a:rPr>
                  <a:t>Menü</a:t>
                </a: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 &gt; </a:t>
                </a:r>
                <a:r>
                  <a:rPr lang="it-IT" sz="1100" b="1" kern="0" dirty="0" err="1">
                    <a:solidFill>
                      <a:srgbClr val="000000"/>
                    </a:solidFill>
                    <a:latin typeface="Frutiger 45 Light" pitchFamily="34" charset="0"/>
                  </a:rPr>
                  <a:t>Bild</a:t>
                </a: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»</a:t>
                </a:r>
                <a:endParaRPr lang="de-CH" sz="1100" b="1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Weitere Bilder unter www.brandingnet.ch</a:t>
                </a:r>
              </a:p>
            </p:txBody>
          </p:sp>
          <p:sp>
            <p:nvSpPr>
              <p:cNvPr id="28" name="Rechteck 27"/>
              <p:cNvSpPr/>
              <p:nvPr/>
            </p:nvSpPr>
            <p:spPr bwMode="auto">
              <a:xfrm>
                <a:off x="3600784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de-CH" b="0" dirty="0"/>
              </a:p>
            </p:txBody>
          </p:sp>
        </p:grpSp>
        <p:grpSp>
          <p:nvGrpSpPr>
            <p:cNvPr id="24" name="Gruppieren 23"/>
            <p:cNvGrpSpPr/>
            <p:nvPr/>
          </p:nvGrpSpPr>
          <p:grpSpPr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25" name="Rechteck 24"/>
              <p:cNvSpPr/>
              <p:nvPr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Technische Angaben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endParaRPr lang="de-CH" sz="600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Bildgrösse: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Vollflächig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B 33,87 cm x H 19,05 cm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entsprechen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B 2000 Pixel x H 1125 Pixel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Auflösung</a:t>
                </a: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 150 dpi</a:t>
                </a:r>
              </a:p>
            </p:txBody>
          </p:sp>
          <p:sp>
            <p:nvSpPr>
              <p:cNvPr id="26" name="Rechteck 25"/>
              <p:cNvSpPr/>
              <p:nvPr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de-CH" b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611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705" y="1522"/>
            <a:ext cx="12189600" cy="6858173"/>
          </a:xfrm>
          <a:prstGeom prst="rect">
            <a:avLst/>
          </a:prstGeom>
        </p:spPr>
      </p:pic>
      <p:sp>
        <p:nvSpPr>
          <p:cNvPr id="15" name="Akzent"/>
          <p:cNvSpPr/>
          <p:nvPr userDrawn="1">
            <p:custDataLst>
              <p:tags r:id="rId1"/>
            </p:custDataLst>
          </p:nvPr>
        </p:nvSpPr>
        <p:spPr bwMode="auto">
          <a:xfrm>
            <a:off x="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CH" sz="1800" b="0" dirty="0"/>
          </a:p>
        </p:txBody>
      </p:sp>
      <p:pic>
        <p:nvPicPr>
          <p:cNvPr id="18" name="DDRG3CX5T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8800" y="5904000"/>
            <a:ext cx="1900251" cy="6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ieren 12"/>
          <p:cNvGrpSpPr/>
          <p:nvPr userDrawn="1"/>
        </p:nvGrpSpPr>
        <p:grpSpPr>
          <a:xfrm>
            <a:off x="406800" y="5112000"/>
            <a:ext cx="3780784" cy="1449348"/>
            <a:chOff x="3600000" y="359999"/>
            <a:chExt cx="3780784" cy="1449348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0" name="Rechteck 19"/>
              <p:cNvSpPr/>
              <p:nvPr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Bilder einfügen:</a:t>
                </a:r>
              </a:p>
              <a:p>
                <a:pPr lvl="0" indent="-226800" defTabSz="226800" eaLnBrk="0" fontAlgn="base" hangingPunct="0">
                  <a:spcBef>
                    <a:spcPct val="0"/>
                  </a:spcBef>
                </a:pPr>
                <a:endParaRPr lang="de-CH" sz="600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lvl="0" indent="-226800" defTabSz="226800" eaLnBrk="0" fontAlgn="base" hangingPunct="0">
                  <a:spcBef>
                    <a:spcPct val="0"/>
                  </a:spcBef>
                </a:pP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«Post-</a:t>
                </a:r>
                <a:r>
                  <a:rPr lang="it-IT" sz="1100" b="1" kern="0" dirty="0" err="1">
                    <a:solidFill>
                      <a:srgbClr val="000000"/>
                    </a:solidFill>
                    <a:latin typeface="Frutiger 45 Light" pitchFamily="34" charset="0"/>
                  </a:rPr>
                  <a:t>Menü</a:t>
                </a: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 &gt; </a:t>
                </a:r>
                <a:r>
                  <a:rPr lang="it-IT" sz="1100" b="1" kern="0" dirty="0" err="1">
                    <a:solidFill>
                      <a:srgbClr val="000000"/>
                    </a:solidFill>
                    <a:latin typeface="Frutiger 45 Light" pitchFamily="34" charset="0"/>
                  </a:rPr>
                  <a:t>Bild</a:t>
                </a: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»</a:t>
                </a:r>
                <a:endParaRPr lang="de-CH" sz="1100" b="1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Weitere Bilder unter www.brandingnet.ch</a:t>
                </a:r>
              </a:p>
            </p:txBody>
          </p:sp>
          <p:sp>
            <p:nvSpPr>
              <p:cNvPr id="21" name="Rechteck 20"/>
              <p:cNvSpPr/>
              <p:nvPr/>
            </p:nvSpPr>
            <p:spPr bwMode="auto">
              <a:xfrm>
                <a:off x="3600784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de-CH" b="0" dirty="0"/>
              </a:p>
            </p:txBody>
          </p:sp>
        </p:grpSp>
        <p:grpSp>
          <p:nvGrpSpPr>
            <p:cNvPr id="16" name="Gruppieren 15"/>
            <p:cNvGrpSpPr/>
            <p:nvPr/>
          </p:nvGrpSpPr>
          <p:grpSpPr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17" name="Rechteck 16"/>
              <p:cNvSpPr/>
              <p:nvPr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Technische Angaben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endParaRPr lang="de-CH" sz="600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Bildgrösse: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Vollflächig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B 33,87 cm x H 19,05 cm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entsprechen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B 2000 Pixel x H 1125 Pixel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Auflösung</a:t>
                </a: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 150 dpi</a:t>
                </a:r>
              </a:p>
            </p:txBody>
          </p:sp>
          <p:sp>
            <p:nvSpPr>
              <p:cNvPr id="19" name="Rechteck 18"/>
              <p:cNvSpPr/>
              <p:nvPr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de-CH" b="0" dirty="0"/>
              </a:p>
            </p:txBody>
          </p:sp>
        </p:grpSp>
      </p:grpSp>
      <p:sp>
        <p:nvSpPr>
          <p:cNvPr id="22" name="Titel 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1440000"/>
            <a:ext cx="6238800" cy="4201150"/>
          </a:xfrm>
        </p:spPr>
        <p:txBody>
          <a:bodyPr lIns="40680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Titelfolie Mit Bild (Logo ändern im Reiter «Post-Menü»)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7" name="Akzent"/>
          <p:cNvSpPr/>
          <p:nvPr userDrawn="1">
            <p:custDataLst>
              <p:tags r:id="rId2"/>
            </p:custDataLst>
          </p:nvPr>
        </p:nvSpPr>
        <p:spPr bwMode="auto">
          <a:xfrm>
            <a:off x="0" y="1944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CH" sz="1800" b="0" dirty="0"/>
          </a:p>
        </p:txBody>
      </p:sp>
      <p:sp>
        <p:nvSpPr>
          <p:cNvPr id="6" name="Titel 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648000"/>
            <a:ext cx="12189600" cy="2520690"/>
          </a:xfrm>
        </p:spPr>
        <p:txBody>
          <a:bodyPr lIns="406800" rIns="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FFFFFF"/>
                </a:solidFill>
              </a:defRPr>
            </a:lvl1pPr>
          </a:lstStyle>
          <a:p>
            <a:r>
              <a:rPr lang="de-CH" dirty="0"/>
              <a:t>Kapiteltrenner mit Farbfläche (weitere Vorlagen im Reiter «Post-Menü»)</a:t>
            </a:r>
          </a:p>
        </p:txBody>
      </p:sp>
      <p:sp>
        <p:nvSpPr>
          <p:cNvPr id="9" name="Textfeld 8"/>
          <p:cNvSpPr txBox="1"/>
          <p:nvPr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Frutiger 45 Light" charset="0"/>
              <a:buNone/>
              <a:tabLst/>
            </a:pPr>
            <a:r>
              <a:rPr lang="de-CH" sz="1200" b="1" kern="0" dirty="0">
                <a:solidFill>
                  <a:srgbClr val="FF0000"/>
                </a:solidFill>
                <a:latin typeface="Frutiger 45 Light" pitchFamily="34" charset="0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705" y="1522"/>
            <a:ext cx="12186588" cy="6856478"/>
          </a:xfrm>
          <a:prstGeom prst="rect">
            <a:avLst/>
          </a:prstGeom>
        </p:spPr>
      </p:pic>
      <p:sp>
        <p:nvSpPr>
          <p:cNvPr id="13" name="Akzent"/>
          <p:cNvSpPr/>
          <p:nvPr userDrawn="1">
            <p:custDataLst>
              <p:tags r:id="rId1"/>
            </p:custDataLst>
          </p:nvPr>
        </p:nvSpPr>
        <p:spPr bwMode="auto">
          <a:xfrm>
            <a:off x="0" y="1944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CH" sz="1800" b="0" dirty="0"/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406800" y="5112000"/>
            <a:ext cx="3780784" cy="1449348"/>
            <a:chOff x="3600000" y="359999"/>
            <a:chExt cx="3780784" cy="1449348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5" name="Rechteck 24"/>
              <p:cNvSpPr/>
              <p:nvPr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Bilder einfügen:</a:t>
                </a:r>
              </a:p>
              <a:p>
                <a:pPr lvl="0" indent="-226800" defTabSz="226800" eaLnBrk="0" fontAlgn="base" hangingPunct="0">
                  <a:spcBef>
                    <a:spcPct val="0"/>
                  </a:spcBef>
                </a:pPr>
                <a:endParaRPr lang="de-CH" sz="600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lvl="0" indent="-226800" defTabSz="226800" eaLnBrk="0" fontAlgn="base" hangingPunct="0">
                  <a:spcBef>
                    <a:spcPct val="0"/>
                  </a:spcBef>
                </a:pP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«Post-</a:t>
                </a:r>
                <a:r>
                  <a:rPr lang="it-IT" sz="1100" b="1" kern="0" dirty="0" err="1">
                    <a:solidFill>
                      <a:srgbClr val="000000"/>
                    </a:solidFill>
                    <a:latin typeface="Frutiger 45 Light" pitchFamily="34" charset="0"/>
                  </a:rPr>
                  <a:t>Menü</a:t>
                </a: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 &gt; </a:t>
                </a:r>
                <a:r>
                  <a:rPr lang="it-IT" sz="1100" b="1" kern="0" dirty="0" err="1">
                    <a:solidFill>
                      <a:srgbClr val="000000"/>
                    </a:solidFill>
                    <a:latin typeface="Frutiger 45 Light" pitchFamily="34" charset="0"/>
                  </a:rPr>
                  <a:t>Bild</a:t>
                </a: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»</a:t>
                </a:r>
                <a:endParaRPr lang="de-CH" sz="1100" b="1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Weitere Bilder unter www.brandingnet.ch</a:t>
                </a:r>
              </a:p>
            </p:txBody>
          </p:sp>
          <p:sp>
            <p:nvSpPr>
              <p:cNvPr id="26" name="Rechteck 25"/>
              <p:cNvSpPr/>
              <p:nvPr/>
            </p:nvSpPr>
            <p:spPr bwMode="auto">
              <a:xfrm>
                <a:off x="3600784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de-CH" b="0" dirty="0"/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23" name="Rechteck 22"/>
              <p:cNvSpPr/>
              <p:nvPr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Technische Angaben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endParaRPr lang="de-CH" sz="600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Bildgrösse: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Vollflächig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B 33,87 cm x H 19,05 cm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entsprechen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B 2000 Pixel x H 1125 Pixel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Auflösung</a:t>
                </a: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 150 dpi</a:t>
                </a:r>
              </a:p>
            </p:txBody>
          </p:sp>
          <p:sp>
            <p:nvSpPr>
              <p:cNvPr id="24" name="Rechteck 23"/>
              <p:cNvSpPr/>
              <p:nvPr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de-CH" b="0" dirty="0"/>
              </a:p>
            </p:txBody>
          </p:sp>
        </p:grpSp>
      </p:grpSp>
      <p:sp>
        <p:nvSpPr>
          <p:cNvPr id="12" name="Titel 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648000"/>
            <a:ext cx="7138800" cy="3360920"/>
          </a:xfrm>
        </p:spPr>
        <p:txBody>
          <a:bodyPr lIns="40680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000000"/>
                </a:solidFill>
              </a:defRPr>
            </a:lvl1pPr>
          </a:lstStyle>
          <a:p>
            <a:r>
              <a:rPr lang="de-CH" dirty="0"/>
              <a:t>Kapiteltrenner mit Bild (weitere Vorlagen im Reiter «Post-Menü»)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mi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705" y="1522"/>
            <a:ext cx="12186588" cy="6856478"/>
          </a:xfrm>
          <a:prstGeom prst="rect">
            <a:avLst/>
          </a:prstGeom>
        </p:spPr>
      </p:pic>
      <p:sp>
        <p:nvSpPr>
          <p:cNvPr id="2" name="Text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54800" y="432000"/>
            <a:ext cx="5796000" cy="3206208"/>
          </a:xfrm>
        </p:spPr>
        <p:txBody>
          <a:bodyPr lIns="252000" tIns="216000" rIns="216000" bIns="216000">
            <a:spAutoFit/>
          </a:bodyPr>
          <a:lstStyle>
            <a:lvl1pPr>
              <a:defRPr lang="de-CH" sz="3600" b="1" cap="none">
                <a:ea typeface="+mn-ea"/>
                <a:cs typeface="+mn-cs"/>
              </a:defRPr>
            </a:lvl1pPr>
          </a:lstStyle>
          <a:p>
            <a:pPr marL="0" lvl="0" indent="0">
              <a:spcAft>
                <a:spcPts val="0"/>
              </a:spcAft>
              <a:buFont typeface="Frutiger 45 Light" charset="0"/>
            </a:pPr>
            <a:r>
              <a:rPr lang="de-CH" dirty="0"/>
              <a:t>Mood-Folie mit Bild, Text in Frutiger Bold oder Light (weitere Vorlagen im Reiter «Post-Menü»)</a:t>
            </a:r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406800" y="5112000"/>
            <a:ext cx="3780784" cy="1449348"/>
            <a:chOff x="3600000" y="359999"/>
            <a:chExt cx="3780784" cy="1449348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3" name="Rechteck 22"/>
              <p:cNvSpPr/>
              <p:nvPr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Bilder einfügen:</a:t>
                </a:r>
              </a:p>
              <a:p>
                <a:pPr lvl="0" indent="-226800" defTabSz="226800" eaLnBrk="0" fontAlgn="base" hangingPunct="0">
                  <a:spcBef>
                    <a:spcPct val="0"/>
                  </a:spcBef>
                </a:pPr>
                <a:endParaRPr lang="de-CH" sz="600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lvl="0" indent="-226800" defTabSz="226800" eaLnBrk="0" fontAlgn="base" hangingPunct="0">
                  <a:spcBef>
                    <a:spcPct val="0"/>
                  </a:spcBef>
                </a:pP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«Post-</a:t>
                </a:r>
                <a:r>
                  <a:rPr lang="it-IT" sz="1100" b="1" kern="0" dirty="0" err="1">
                    <a:solidFill>
                      <a:srgbClr val="000000"/>
                    </a:solidFill>
                    <a:latin typeface="Frutiger 45 Light" pitchFamily="34" charset="0"/>
                  </a:rPr>
                  <a:t>Menü</a:t>
                </a: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 &gt; </a:t>
                </a:r>
                <a:r>
                  <a:rPr lang="it-IT" sz="1100" b="1" kern="0" dirty="0" err="1">
                    <a:solidFill>
                      <a:srgbClr val="000000"/>
                    </a:solidFill>
                    <a:latin typeface="Frutiger 45 Light" pitchFamily="34" charset="0"/>
                  </a:rPr>
                  <a:t>Bild</a:t>
                </a:r>
                <a:r>
                  <a:rPr lang="it-IT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»</a:t>
                </a:r>
                <a:endParaRPr lang="de-CH" sz="1100" b="1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Weitere Bilder unter www.brandingnet.ch</a:t>
                </a:r>
              </a:p>
            </p:txBody>
          </p:sp>
          <p:sp>
            <p:nvSpPr>
              <p:cNvPr id="24" name="Rechteck 23"/>
              <p:cNvSpPr/>
              <p:nvPr/>
            </p:nvSpPr>
            <p:spPr bwMode="auto">
              <a:xfrm>
                <a:off x="3600784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de-CH" b="0" dirty="0"/>
              </a:p>
            </p:txBody>
          </p:sp>
        </p:grpSp>
        <p:grpSp>
          <p:nvGrpSpPr>
            <p:cNvPr id="20" name="Gruppieren 19"/>
            <p:cNvGrpSpPr/>
            <p:nvPr/>
          </p:nvGrpSpPr>
          <p:grpSpPr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21" name="Rechteck 20"/>
              <p:cNvSpPr/>
              <p:nvPr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Technische Angaben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endParaRPr lang="de-CH" sz="600" kern="0" dirty="0">
                  <a:solidFill>
                    <a:srgbClr val="000000"/>
                  </a:solidFill>
                  <a:latin typeface="Frutiger 45 Light" pitchFamily="34" charset="0"/>
                </a:endParaRP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Bildgrösse: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Vollflächig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B 33,87 cm x H 19,05 cm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entsprechen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B 2000 Pixel x H 1125 Pixel</a:t>
                </a:r>
              </a:p>
              <a:p>
                <a:pPr indent="-226800" defTabSz="226800" eaLnBrk="0" fontAlgn="base" hangingPunct="0">
                  <a:spcBef>
                    <a:spcPct val="0"/>
                  </a:spcBef>
                </a:pPr>
                <a:r>
                  <a: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rPr>
                  <a:t>Auflösung</a:t>
                </a:r>
                <a:r>
                  <a:rPr lang="de-CH" sz="1100" kern="0" dirty="0">
                    <a:solidFill>
                      <a:srgbClr val="000000"/>
                    </a:solidFill>
                    <a:latin typeface="Frutiger 45 Light" pitchFamily="34" charset="0"/>
                  </a:rPr>
                  <a:t> 150 dpi</a:t>
                </a:r>
              </a:p>
            </p:txBody>
          </p:sp>
          <p:sp>
            <p:nvSpPr>
              <p:cNvPr id="22" name="Rechteck 21"/>
              <p:cNvSpPr/>
              <p:nvPr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de-CH" b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645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Frutiger 45 Light" charset="0"/>
              <a:buNone/>
              <a:tabLst/>
            </a:pPr>
            <a:r>
              <a:rPr lang="de-CH" sz="1200" b="1" kern="0" dirty="0">
                <a:solidFill>
                  <a:srgbClr val="FF0000"/>
                </a:solidFill>
                <a:latin typeface="Frutiger 45 Light" pitchFamily="34" charset="0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</a:p>
        </p:txBody>
      </p:sp>
      <p:sp>
        <p:nvSpPr>
          <p:cNvPr id="7" name="Titel 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648000"/>
            <a:ext cx="12189600" cy="2742289"/>
          </a:xfrm>
        </p:spPr>
        <p:txBody>
          <a:bodyPr lIns="406800" rIns="406800">
            <a:spAutoFit/>
          </a:bodyPr>
          <a:lstStyle>
            <a:lvl1pPr>
              <a:lnSpc>
                <a:spcPct val="90000"/>
              </a:lnSpc>
              <a:defRPr sz="66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dirty="0"/>
              <a:t>«Mood-Folie mit Text auf Farbfläche (weitere Vorlagen im Reiter «Post-Menü»)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403200" y="4795200"/>
            <a:ext cx="55440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200" b="1" baseline="0">
                <a:solidFill>
                  <a:srgbClr val="FFFFFF"/>
                </a:solidFill>
                <a:latin typeface="+mn-lt"/>
              </a:defRPr>
            </a:lvl1pPr>
            <a:lvl2pPr marL="1587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+mn-lt"/>
              </a:defRPr>
            </a:lvl2pPr>
          </a:lstStyle>
          <a:p>
            <a:pPr lvl="0"/>
            <a:r>
              <a:rPr lang="de-CH" dirty="0"/>
              <a:t>Zusatzinfo in Frutiger bold, 12 Punkt</a:t>
            </a:r>
          </a:p>
        </p:txBody>
      </p:sp>
    </p:spTree>
    <p:extLst>
      <p:ext uri="{BB962C8B-B14F-4D97-AF65-F5344CB8AC3E}">
        <p14:creationId xmlns:p14="http://schemas.microsoft.com/office/powerpoint/2010/main" val="332731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1-spaltig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10"/>
          <p:cNvSpPr>
            <a:spLocks noGrp="1"/>
          </p:cNvSpPr>
          <p:nvPr>
            <p:ph sz="quarter" idx="14" hasCustomPrompt="1"/>
            <p:custDataLst>
              <p:tags r:id="rId1"/>
            </p:custDataLst>
          </p:nvPr>
        </p:nvSpPr>
        <p:spPr bwMode="auto">
          <a:xfrm>
            <a:off x="406800" y="1628775"/>
            <a:ext cx="11376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>
                <a:solidFill>
                  <a:srgbClr val="000000"/>
                </a:solidFill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ClrTx/>
              <a:buFont typeface="Frutiger 45 Light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ClrTx/>
              <a:buFont typeface="Frutiger 45 Light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1080000" indent="-270000" defTabSz="270000">
              <a:spcAft>
                <a:spcPts val="1000"/>
              </a:spcAft>
              <a:defRPr sz="2000">
                <a:solidFill>
                  <a:srgbClr val="000000"/>
                </a:solidFill>
                <a:latin typeface="+mn-lt"/>
              </a:defRPr>
            </a:lvl5pPr>
            <a:lvl7pPr marL="270000" indent="-270000">
              <a:spcAft>
                <a:spcPts val="1000"/>
              </a:spcAft>
              <a:defRPr/>
            </a:lvl7pPr>
          </a:lstStyle>
          <a:p>
            <a:pPr lvl="0"/>
            <a:r>
              <a:rPr lang="de-CH" dirty="0"/>
              <a:t>Folientext 1-spaltig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dirty="0"/>
              <a:t> Seite </a:t>
            </a:r>
            <a:fld id="{9D1CE59F-3E2C-43A1-9A3C-65F063D14E4A}" type="slidenum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 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r>
              <a:rPr lang="de-CH" dirty="0"/>
              <a:t>Inhaltsfolie 1-spaltig (weitere Vorlagen im Reiter «Post-Menü»)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-spalti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9"/>
          <p:cNvSpPr>
            <a:spLocks noGrp="1"/>
          </p:cNvSpPr>
          <p:nvPr>
            <p:ph sz="quarter" idx="14" hasCustomPrompt="1"/>
            <p:custDataLst>
              <p:tags r:id="rId1"/>
            </p:custDataLst>
          </p:nvPr>
        </p:nvSpPr>
        <p:spPr bwMode="auto">
          <a:xfrm>
            <a:off x="406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 baseline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 pitchFamily="34" charset="0"/>
              <a:buChar char="–"/>
              <a:defRPr sz="1800" baseline="0">
                <a:latin typeface="+mn-lt"/>
              </a:defRPr>
            </a:lvl5pPr>
          </a:lstStyle>
          <a:p>
            <a:pPr lvl="0"/>
            <a:r>
              <a:rPr lang="de-CH" dirty="0"/>
              <a:t>Folientext erste Spalte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14" name="Inhaltsplatzhalter 9"/>
          <p:cNvSpPr>
            <a:spLocks noGrp="1"/>
          </p:cNvSpPr>
          <p:nvPr>
            <p:ph sz="quarter" idx="20" hasCustomPrompt="1"/>
            <p:custDataLst>
              <p:tags r:id="rId2"/>
            </p:custDataLst>
          </p:nvPr>
        </p:nvSpPr>
        <p:spPr bwMode="auto">
          <a:xfrm>
            <a:off x="6238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 baseline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 pitchFamily="34" charset="0"/>
              <a:buChar char="–"/>
              <a:defRPr sz="1800" baseline="0">
                <a:latin typeface="+mn-lt"/>
              </a:defRPr>
            </a:lvl5pPr>
          </a:lstStyle>
          <a:p>
            <a:pPr lvl="0"/>
            <a:r>
              <a:rPr lang="de-CH" dirty="0"/>
              <a:t>Folientext zweite Spalte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  <p:custDataLst>
              <p:tags r:id="rId3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dirty="0"/>
              <a:t> Seite </a:t>
            </a:r>
            <a:fld id="{9D1CE59F-3E2C-43A1-9A3C-65F063D14E4A}" type="slidenum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23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 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r>
              <a:rPr lang="de-CH" dirty="0"/>
              <a:t>Inhaltsfolie 2-spaltig (weitere Vorlagen im Reiter «Post-Menü»)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-spaltig, Varian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9"/>
          <p:cNvSpPr>
            <a:spLocks noGrp="1"/>
          </p:cNvSpPr>
          <p:nvPr>
            <p:ph sz="quarter" idx="20" hasCustomPrompt="1"/>
            <p:custDataLst>
              <p:tags r:id="rId1"/>
            </p:custDataLst>
          </p:nvPr>
        </p:nvSpPr>
        <p:spPr bwMode="auto">
          <a:xfrm>
            <a:off x="8182800" y="1627200"/>
            <a:ext cx="3600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800"/>
              </a:spcAft>
              <a:defRPr sz="2000" b="1" baseline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8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8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8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 pitchFamily="34" charset="0"/>
              <a:buChar char="–"/>
              <a:defRPr sz="1800" baseline="0">
                <a:latin typeface="+mn-lt"/>
              </a:defRPr>
            </a:lvl5pPr>
          </a:lstStyle>
          <a:p>
            <a:pPr lvl="0"/>
            <a:r>
              <a:rPr lang="de-CH" dirty="0"/>
              <a:t>Folientext zweite Spalte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  <p:custDataLst>
              <p:tags r:id="rId2"/>
            </p:custDataLst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dirty="0"/>
              <a:t> Seite </a:t>
            </a:r>
            <a:fld id="{9D1CE59F-3E2C-43A1-9A3C-65F063D14E4A}" type="slidenum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2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 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r>
              <a:rPr lang="de-CH" dirty="0"/>
              <a:t>Inhaltsfolie 2-spaltig Variante (weitere Vorlagen im Reiter «Post-Menü»)</a:t>
            </a:r>
          </a:p>
        </p:txBody>
      </p:sp>
      <p:sp>
        <p:nvSpPr>
          <p:cNvPr id="7" name="Inhaltsplatzhalter 9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 bwMode="auto">
          <a:xfrm>
            <a:off x="406800" y="1627200"/>
            <a:ext cx="7488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 baseline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 pitchFamily="34" charset="0"/>
              <a:buChar char="–"/>
              <a:defRPr sz="2000" baseline="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 pitchFamily="34" charset="0"/>
              <a:buChar char="–"/>
              <a:defRPr sz="1800" baseline="0">
                <a:latin typeface="+mn-lt"/>
              </a:defRPr>
            </a:lvl5pPr>
          </a:lstStyle>
          <a:p>
            <a:pPr lvl="0"/>
            <a:r>
              <a:rPr lang="de-CH" dirty="0"/>
              <a:t>Folientext erste Spalte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04069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0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6800" y="6540780"/>
            <a:ext cx="10764000" cy="24622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CH" dirty="0"/>
              <a:t>&gt;&gt;Ändern der Fusszeile: Im Reiter «Post-Menü» den Befehl «Kopf- und Fusszeile» wählen. 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11178000" y="6660000"/>
            <a:ext cx="612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kumimoji="0" lang="de-CH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dirty="0"/>
              <a:t> Seite </a:t>
            </a:r>
            <a:fld id="{9D1CE59F-3E2C-43A1-9A3C-65F063D14E4A}" type="slidenum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CH" dirty="0"/>
          </a:p>
        </p:txBody>
      </p:sp>
      <p:sp>
        <p:nvSpPr>
          <p:cNvPr id="7" name="Akzent"/>
          <p:cNvSpPr/>
          <p:nvPr userDrawn="1">
            <p:custDataLst>
              <p:tags r:id="rId20"/>
            </p:custDataLst>
          </p:nvPr>
        </p:nvSpPr>
        <p:spPr bwMode="auto">
          <a:xfrm>
            <a:off x="0" y="1944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DE" sz="1800" b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auto">
          <a:xfrm>
            <a:off x="407368" y="440668"/>
            <a:ext cx="11376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CH" dirty="0"/>
              <a:t>Titel durch Klicken hinzufügen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7" r:id="rId3"/>
    <p:sldLayoutId id="2147483670" r:id="rId4"/>
    <p:sldLayoutId id="2147483680" r:id="rId5"/>
    <p:sldLayoutId id="2147483679" r:id="rId6"/>
    <p:sldLayoutId id="2147483671" r:id="rId7"/>
    <p:sldLayoutId id="2147483672" r:id="rId8"/>
    <p:sldLayoutId id="2147483678" r:id="rId9"/>
    <p:sldLayoutId id="2147483673" r:id="rId10"/>
    <p:sldLayoutId id="2147483674" r:id="rId11"/>
    <p:sldLayoutId id="2147483675" r:id="rId12"/>
    <p:sldLayoutId id="2147483677" r:id="rId13"/>
    <p:sldLayoutId id="2147483683" r:id="rId14"/>
    <p:sldLayoutId id="2147483681" r:id="rId15"/>
    <p:sldLayoutId id="2147483682" r:id="rId16"/>
  </p:sldLayoutIdLst>
  <p:hf hdr="0" dt="0"/>
  <p:txStyles>
    <p:titleStyle>
      <a:lvl1pPr algn="l" rtl="0" eaLnBrk="1" fontAlgn="base" hangingPunct="1">
        <a:lnSpc>
          <a:spcPts val="2900"/>
        </a:lnSpc>
        <a:spcBef>
          <a:spcPct val="0"/>
        </a:spcBef>
        <a:spcAft>
          <a:spcPct val="0"/>
        </a:spcAft>
        <a:defRPr lang="de-CH" sz="2600" b="1" cap="none" baseline="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itchFamily="-123" charset="0"/>
          <a:ea typeface="ＭＳ Ｐゴシック" pitchFamily="-123" charset="-128"/>
          <a:cs typeface="ＭＳ Ｐゴシック" pitchFamily="-123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itchFamily="-123" charset="0"/>
          <a:ea typeface="ＭＳ Ｐゴシック" pitchFamily="-123" charset="-128"/>
          <a:cs typeface="ＭＳ Ｐゴシック" pitchFamily="-123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itchFamily="-123" charset="0"/>
          <a:ea typeface="ＭＳ Ｐゴシック" pitchFamily="-123" charset="-128"/>
          <a:cs typeface="ＭＳ Ｐゴシック" pitchFamily="-123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itchFamily="-123" charset="0"/>
          <a:ea typeface="ＭＳ Ｐゴシック" pitchFamily="-123" charset="-128"/>
          <a:cs typeface="ＭＳ Ｐゴシック" pitchFamily="-123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Frutiger 45 Light" pitchFamily="34" charset="-128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Frutiger 45 Light" pitchFamily="34" charset="-128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Frutiger 45 Light" pitchFamily="34" charset="-128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Frutiger 45 Light" pitchFamily="34" charset="-128"/>
        </a:defRPr>
      </a:lvl9pPr>
    </p:titleStyle>
    <p:bodyStyle>
      <a:lvl1pPr marL="342900" indent="-342900" algn="l" rtl="0" eaLnBrk="1" fontAlgn="base" hangingPunct="1">
        <a:lnSpc>
          <a:spcPct val="95000"/>
        </a:lnSpc>
        <a:spcBef>
          <a:spcPct val="0"/>
        </a:spcBef>
        <a:spcAft>
          <a:spcPct val="40000"/>
        </a:spcAft>
        <a:buFont typeface="Frutiger 45 Light" charset="0"/>
        <a:defRPr sz="2100">
          <a:solidFill>
            <a:srgbClr val="000000"/>
          </a:solidFill>
          <a:latin typeface="Arial" pitchFamily="-123" charset="0"/>
          <a:ea typeface="+mn-ea"/>
          <a:cs typeface="+mn-cs"/>
        </a:defRPr>
      </a:lvl1pPr>
      <a:lvl2pPr marL="266700" indent="-265113" algn="l" rtl="0" eaLnBrk="1" fontAlgn="base" hangingPunct="1">
        <a:lnSpc>
          <a:spcPct val="95000"/>
        </a:lnSpc>
        <a:spcBef>
          <a:spcPct val="0"/>
        </a:spcBef>
        <a:spcAft>
          <a:spcPct val="40000"/>
        </a:spcAft>
        <a:buFont typeface="Frutiger 45 Light" charset="0"/>
        <a:buChar char="–"/>
        <a:defRPr sz="2100">
          <a:solidFill>
            <a:srgbClr val="000000"/>
          </a:solidFill>
          <a:latin typeface="Arial" pitchFamily="-123" charset="0"/>
          <a:ea typeface="+mn-ea"/>
        </a:defRPr>
      </a:lvl2pPr>
      <a:lvl3pPr marL="533400" indent="-265113" algn="l" rtl="0" eaLnBrk="1" fontAlgn="base" hangingPunct="1">
        <a:lnSpc>
          <a:spcPct val="95000"/>
        </a:lnSpc>
        <a:spcBef>
          <a:spcPct val="0"/>
        </a:spcBef>
        <a:spcAft>
          <a:spcPct val="40000"/>
        </a:spcAft>
        <a:buFont typeface="Frutiger 45 Light" charset="0"/>
        <a:buChar char="–"/>
        <a:defRPr sz="2100">
          <a:solidFill>
            <a:srgbClr val="000000"/>
          </a:solidFill>
          <a:latin typeface="Arial" pitchFamily="-123" charset="0"/>
          <a:ea typeface="+mn-ea"/>
        </a:defRPr>
      </a:lvl3pPr>
      <a:lvl4pPr marL="815975" indent="-280988" algn="l" rtl="0" eaLnBrk="1" fontAlgn="base" hangingPunct="1">
        <a:lnSpc>
          <a:spcPct val="95000"/>
        </a:lnSpc>
        <a:spcBef>
          <a:spcPct val="0"/>
        </a:spcBef>
        <a:spcAft>
          <a:spcPct val="40000"/>
        </a:spcAft>
        <a:buFont typeface="Frutiger 45 Light" charset="0"/>
        <a:buChar char="–"/>
        <a:defRPr sz="2100">
          <a:solidFill>
            <a:srgbClr val="000000"/>
          </a:solidFill>
          <a:latin typeface="Arial" pitchFamily="-123" charset="0"/>
          <a:ea typeface="+mn-ea"/>
        </a:defRPr>
      </a:lvl4pPr>
      <a:lvl5pPr marL="1074738" indent="-257175" algn="l" rtl="0" eaLnBrk="1" fontAlgn="base" hangingPunct="1">
        <a:lnSpc>
          <a:spcPct val="95000"/>
        </a:lnSpc>
        <a:spcBef>
          <a:spcPct val="0"/>
        </a:spcBef>
        <a:spcAft>
          <a:spcPct val="40000"/>
        </a:spcAft>
        <a:buFont typeface="Frutiger 45 Light" charset="0"/>
        <a:buChar char="–"/>
        <a:defRPr sz="2100">
          <a:solidFill>
            <a:srgbClr val="000000"/>
          </a:solidFill>
          <a:latin typeface="Arial" pitchFamily="-123" charset="0"/>
          <a:ea typeface="+mn-ea"/>
        </a:defRPr>
      </a:lvl5pPr>
      <a:lvl6pPr marL="1531938" indent="-257175" algn="l" rtl="0" eaLnBrk="1" fontAlgn="base" hangingPunct="1">
        <a:lnSpc>
          <a:spcPct val="95000"/>
        </a:lnSpc>
        <a:spcBef>
          <a:spcPct val="0"/>
        </a:spcBef>
        <a:spcAft>
          <a:spcPct val="40000"/>
        </a:spcAft>
        <a:buFont typeface="Frutiger 45 Light" pitchFamily="34" charset="-128"/>
        <a:buChar char="–"/>
        <a:defRPr sz="2100">
          <a:solidFill>
            <a:srgbClr val="000000"/>
          </a:solidFill>
          <a:latin typeface="+mn-lt"/>
        </a:defRPr>
      </a:lvl6pPr>
      <a:lvl7pPr marL="1989138" indent="-257175" algn="l" rtl="0" eaLnBrk="1" fontAlgn="base" hangingPunct="1">
        <a:lnSpc>
          <a:spcPct val="95000"/>
        </a:lnSpc>
        <a:spcBef>
          <a:spcPct val="0"/>
        </a:spcBef>
        <a:spcAft>
          <a:spcPct val="40000"/>
        </a:spcAft>
        <a:buFont typeface="Frutiger 45 Light" pitchFamily="34" charset="-128"/>
        <a:buChar char="–"/>
        <a:defRPr sz="2100">
          <a:solidFill>
            <a:srgbClr val="000000"/>
          </a:solidFill>
          <a:latin typeface="+mn-lt"/>
        </a:defRPr>
      </a:lvl7pPr>
      <a:lvl8pPr marL="2446338" indent="-257175" algn="l" rtl="0" eaLnBrk="1" fontAlgn="base" hangingPunct="1">
        <a:lnSpc>
          <a:spcPct val="95000"/>
        </a:lnSpc>
        <a:spcBef>
          <a:spcPct val="0"/>
        </a:spcBef>
        <a:spcAft>
          <a:spcPct val="40000"/>
        </a:spcAft>
        <a:buFont typeface="Frutiger 45 Light" pitchFamily="34" charset="-128"/>
        <a:buChar char="–"/>
        <a:defRPr sz="2100">
          <a:solidFill>
            <a:srgbClr val="000000"/>
          </a:solidFill>
          <a:latin typeface="+mn-lt"/>
        </a:defRPr>
      </a:lvl8pPr>
      <a:lvl9pPr marL="2903538" indent="-257175" algn="l" rtl="0" eaLnBrk="1" fontAlgn="base" hangingPunct="1">
        <a:lnSpc>
          <a:spcPct val="95000"/>
        </a:lnSpc>
        <a:spcBef>
          <a:spcPct val="0"/>
        </a:spcBef>
        <a:spcAft>
          <a:spcPct val="40000"/>
        </a:spcAft>
        <a:buFont typeface="Frutiger 45 Light" pitchFamily="34" charset="-128"/>
        <a:buChar char="–"/>
        <a:defRPr sz="2100">
          <a:solidFill>
            <a:srgbClr val="000000"/>
          </a:solidFill>
          <a:latin typeface="+mn-lt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66.xml"/><Relationship Id="rId11" Type="http://schemas.openxmlformats.org/officeDocument/2006/relationships/image" Target="../media/image1.png"/><Relationship Id="rId5" Type="http://schemas.openxmlformats.org/officeDocument/2006/relationships/tags" Target="../tags/tag65.xml"/><Relationship Id="rId10" Type="http://schemas.openxmlformats.org/officeDocument/2006/relationships/image" Target="../media/image5.jpg"/><Relationship Id="rId4" Type="http://schemas.openxmlformats.org/officeDocument/2006/relationships/tags" Target="../tags/tag64.xm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0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4.xml"/><Relationship Id="rId1" Type="http://schemas.openxmlformats.org/officeDocument/2006/relationships/themeOverride" Target="../theme/themeOverride11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109.xml"/><Relationship Id="rId1" Type="http://schemas.openxmlformats.org/officeDocument/2006/relationships/themeOverride" Target="../theme/themeOverride12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../media/image32.png"/><Relationship Id="rId2" Type="http://schemas.openxmlformats.org/officeDocument/2006/relationships/tags" Target="../tags/tag114.xml"/><Relationship Id="rId1" Type="http://schemas.openxmlformats.org/officeDocument/2006/relationships/themeOverride" Target="../theme/themeOverride1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7" Type="http://schemas.openxmlformats.org/officeDocument/2006/relationships/image" Target="../media/image33.png"/><Relationship Id="rId2" Type="http://schemas.openxmlformats.org/officeDocument/2006/relationships/tags" Target="../tags/tag118.xml"/><Relationship Id="rId1" Type="http://schemas.openxmlformats.org/officeDocument/2006/relationships/themeOverride" Target="../theme/themeOverride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122.xml"/><Relationship Id="rId1" Type="http://schemas.openxmlformats.org/officeDocument/2006/relationships/themeOverride" Target="../theme/themeOverride15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10" Type="http://schemas.microsoft.com/office/2007/relationships/hdphoto" Target="../media/hdphoto1.wdp"/><Relationship Id="rId4" Type="http://schemas.openxmlformats.org/officeDocument/2006/relationships/tags" Target="../tags/tag124.xml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hemeOverride" Target="../theme/themeOverride1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31.xml"/><Relationship Id="rId1" Type="http://schemas.openxmlformats.org/officeDocument/2006/relationships/themeOverride" Target="../theme/themeOverride17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6.xml"/><Relationship Id="rId1" Type="http://schemas.openxmlformats.org/officeDocument/2006/relationships/themeOverride" Target="../theme/themeOverride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9.xml"/><Relationship Id="rId4" Type="http://schemas.openxmlformats.org/officeDocument/2006/relationships/tags" Target="../tags/tag1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hemeOverride" Target="../theme/themeOverride1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67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hemeOverride" Target="../theme/themeOverride2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how-to-install-and-use-docker-on-debian-10" TargetMode="External"/><Relationship Id="rId3" Type="http://schemas.openxmlformats.org/officeDocument/2006/relationships/tags" Target="../tags/tag14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48.xml"/><Relationship Id="rId1" Type="http://schemas.openxmlformats.org/officeDocument/2006/relationships/themeOverride" Target="../theme/themeOverride21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5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3.xml"/><Relationship Id="rId1" Type="http://schemas.openxmlformats.org/officeDocument/2006/relationships/themeOverride" Target="../theme/themeOverride22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5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8.xml"/><Relationship Id="rId1" Type="http://schemas.openxmlformats.org/officeDocument/2006/relationships/themeOverride" Target="../theme/themeOverride2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63.xml"/><Relationship Id="rId1" Type="http://schemas.openxmlformats.org/officeDocument/2006/relationships/themeOverride" Target="../theme/themeOverride24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6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68.xml"/><Relationship Id="rId1" Type="http://schemas.openxmlformats.org/officeDocument/2006/relationships/themeOverride" Target="../theme/themeOverride25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73.xml"/><Relationship Id="rId1" Type="http://schemas.openxmlformats.org/officeDocument/2006/relationships/themeOverride" Target="../theme/themeOverride26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8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81.xml"/><Relationship Id="rId1" Type="http://schemas.openxmlformats.org/officeDocument/2006/relationships/themeOverride" Target="../theme/themeOverride27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hemeOverride" Target="../theme/themeOverr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9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89.xml"/><Relationship Id="rId1" Type="http://schemas.openxmlformats.org/officeDocument/2006/relationships/themeOverride" Target="../theme/themeOverride2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hemeOverride" Target="../theme/themeOverride29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9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9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97.xml"/><Relationship Id="rId1" Type="http://schemas.openxmlformats.org/officeDocument/2006/relationships/themeOverride" Target="../theme/themeOverride30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03.xml"/><Relationship Id="rId7" Type="http://schemas.openxmlformats.org/officeDocument/2006/relationships/image" Target="../media/image45.png"/><Relationship Id="rId2" Type="http://schemas.openxmlformats.org/officeDocument/2006/relationships/tags" Target="../tags/tag202.xml"/><Relationship Id="rId1" Type="http://schemas.openxmlformats.org/officeDocument/2006/relationships/themeOverride" Target="../theme/themeOverride3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206.xml"/><Relationship Id="rId1" Type="http://schemas.openxmlformats.org/officeDocument/2006/relationships/themeOverride" Target="../theme/themeOverride32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7" Type="http://schemas.openxmlformats.org/officeDocument/2006/relationships/image" Target="../media/image47.png"/><Relationship Id="rId2" Type="http://schemas.openxmlformats.org/officeDocument/2006/relationships/tags" Target="../tags/tag215.xml"/><Relationship Id="rId1" Type="http://schemas.openxmlformats.org/officeDocument/2006/relationships/themeOverride" Target="../theme/themeOverride3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8.xml"/><Relationship Id="rId4" Type="http://schemas.openxmlformats.org/officeDocument/2006/relationships/tags" Target="../tags/tag2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7" Type="http://schemas.openxmlformats.org/officeDocument/2006/relationships/image" Target="../media/image48.png"/><Relationship Id="rId2" Type="http://schemas.openxmlformats.org/officeDocument/2006/relationships/tags" Target="../tags/tag219.xml"/><Relationship Id="rId1" Type="http://schemas.openxmlformats.org/officeDocument/2006/relationships/themeOverride" Target="../theme/themeOverride3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2.xml"/><Relationship Id="rId4" Type="http://schemas.openxmlformats.org/officeDocument/2006/relationships/tags" Target="../tags/tag22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tags" Target="../tags/tag224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tags" Target="../tags/tag223.xml"/><Relationship Id="rId1" Type="http://schemas.openxmlformats.org/officeDocument/2006/relationships/themeOverride" Target="../theme/themeOverride3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3.png"/><Relationship Id="rId5" Type="http://schemas.openxmlformats.org/officeDocument/2006/relationships/tags" Target="../tags/tag226.xml"/><Relationship Id="rId10" Type="http://schemas.openxmlformats.org/officeDocument/2006/relationships/image" Target="../media/image52.png"/><Relationship Id="rId4" Type="http://schemas.openxmlformats.org/officeDocument/2006/relationships/tags" Target="../tags/tag225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image" Target="../media/image57.png"/><Relationship Id="rId2" Type="http://schemas.openxmlformats.org/officeDocument/2006/relationships/tags" Target="../tags/tag227.xml"/><Relationship Id="rId1" Type="http://schemas.openxmlformats.org/officeDocument/2006/relationships/themeOverride" Target="../theme/themeOverride3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0.xml"/><Relationship Id="rId4" Type="http://schemas.openxmlformats.org/officeDocument/2006/relationships/tags" Target="../tags/tag2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6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75.x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232.xml"/><Relationship Id="rId7" Type="http://schemas.openxmlformats.org/officeDocument/2006/relationships/image" Target="../media/image58.png"/><Relationship Id="rId2" Type="http://schemas.openxmlformats.org/officeDocument/2006/relationships/tags" Target="../tags/tag231.xml"/><Relationship Id="rId1" Type="http://schemas.openxmlformats.org/officeDocument/2006/relationships/themeOverride" Target="../theme/themeOverride3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236.xml"/><Relationship Id="rId7" Type="http://schemas.openxmlformats.org/officeDocument/2006/relationships/hyperlink" Target="mailto:mweng@post.ch" TargetMode="External"/><Relationship Id="rId2" Type="http://schemas.openxmlformats.org/officeDocument/2006/relationships/tags" Target="../tags/tag235.xml"/><Relationship Id="rId1" Type="http://schemas.openxmlformats.org/officeDocument/2006/relationships/themeOverride" Target="../theme/themeOverride3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38.xml"/><Relationship Id="rId4" Type="http://schemas.openxmlformats.org/officeDocument/2006/relationships/tags" Target="../tags/tag2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5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tags" Target="../tags/tag85.xml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84.xml"/><Relationship Id="rId16" Type="http://schemas.openxmlformats.org/officeDocument/2006/relationships/image" Target="../media/image17.jpeg"/><Relationship Id="rId1" Type="http://schemas.openxmlformats.org/officeDocument/2006/relationships/themeOverride" Target="../theme/themeOverride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.jpeg"/><Relationship Id="rId5" Type="http://schemas.openxmlformats.org/officeDocument/2006/relationships/tags" Target="../tags/tag87.xml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tags" Target="../tags/tag86.xml"/><Relationship Id="rId9" Type="http://schemas.openxmlformats.org/officeDocument/2006/relationships/image" Target="../media/image8.jpeg"/><Relationship Id="rId1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hyperlink" Target="https://www.berufe-der-ict.ch/berufe/entwicklung/ict-system-ingenieur" TargetMode="External"/><Relationship Id="rId2" Type="http://schemas.openxmlformats.org/officeDocument/2006/relationships/tags" Target="../tags/tag88.xml"/><Relationship Id="rId1" Type="http://schemas.openxmlformats.org/officeDocument/2006/relationships/themeOverride" Target="../theme/themeOverr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tags" Target="../tags/tag93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tags" Target="../tags/tag92.xml"/><Relationship Id="rId16" Type="http://schemas.openxmlformats.org/officeDocument/2006/relationships/image" Target="../media/image29.png"/><Relationship Id="rId1" Type="http://schemas.openxmlformats.org/officeDocument/2006/relationships/themeOverride" Target="../theme/themeOverride8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4.png"/><Relationship Id="rId5" Type="http://schemas.openxmlformats.org/officeDocument/2006/relationships/tags" Target="../tags/tag95.xm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tags" Target="../tags/tag94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96.xml"/><Relationship Id="rId1" Type="http://schemas.openxmlformats.org/officeDocument/2006/relationships/themeOverride" Target="../theme/themeOverride9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23" name="Gruppieren 22"/>
            <p:cNvGrpSpPr/>
            <p:nvPr/>
          </p:nvGrpSpPr>
          <p:grpSpPr>
            <a:xfrm>
              <a:off x="406800" y="5112000"/>
              <a:ext cx="3780784" cy="1449348"/>
              <a:chOff x="3600000" y="359999"/>
              <a:chExt cx="3780784" cy="1449348"/>
            </a:xfrm>
          </p:grpSpPr>
          <p:grpSp>
            <p:nvGrpSpPr>
              <p:cNvPr id="24" name="Gruppieren 23"/>
              <p:cNvGrpSpPr/>
              <p:nvPr/>
            </p:nvGrpSpPr>
            <p:grpSpPr>
              <a:xfrm>
                <a:off x="5544000" y="863999"/>
                <a:ext cx="1836784" cy="945348"/>
                <a:chOff x="3600000" y="360000"/>
                <a:chExt cx="1836784" cy="945348"/>
              </a:xfrm>
            </p:grpSpPr>
            <p:sp>
              <p:nvSpPr>
                <p:cNvPr id="28" name="Rechteck 27"/>
                <p:cNvSpPr/>
                <p:nvPr userDrawn="1"/>
              </p:nvSpPr>
              <p:spPr bwMode="auto">
                <a:xfrm>
                  <a:off x="3600000" y="360000"/>
                  <a:ext cx="1836000" cy="936000"/>
                </a:xfrm>
                <a:prstGeom prst="rect">
                  <a:avLst/>
                </a:prstGeom>
                <a:solidFill>
                  <a:srgbClr val="E3DFD7"/>
                </a:solidFill>
                <a:ln w="38100">
                  <a:noFill/>
                  <a:miter lim="800000"/>
                  <a:headEnd/>
                  <a:tailEnd/>
                </a:ln>
              </p:spPr>
              <p:txBody>
                <a:bodyPr wrap="square" lIns="90000" tIns="90000" rIns="0" bIns="0" rtlCol="0" anchor="t" anchorCtr="0">
                  <a:prstTxWarp prst="textNoShape">
                    <a:avLst/>
                  </a:prstTxWarp>
                  <a:noAutofit/>
                </a:bodyPr>
                <a:lstStyle/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r>
                    <a:rPr lang="de-CH" sz="1100" b="1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Bilder einfügen:</a:t>
                  </a:r>
                </a:p>
                <a:p>
                  <a:pPr lvl="0" indent="-226800" defTabSz="226800" eaLnBrk="0" fontAlgn="base" hangingPunct="0">
                    <a:spcBef>
                      <a:spcPct val="0"/>
                    </a:spcBef>
                  </a:pPr>
                  <a:endParaRPr lang="de-CH" sz="600" kern="0" dirty="0">
                    <a:solidFill>
                      <a:srgbClr val="000000"/>
                    </a:solidFill>
                    <a:latin typeface="Frutiger 45 Light" pitchFamily="34" charset="0"/>
                  </a:endParaRPr>
                </a:p>
                <a:p>
                  <a:pPr lvl="0" indent="-226800" defTabSz="226800" eaLnBrk="0" fontAlgn="base" hangingPunct="0">
                    <a:spcBef>
                      <a:spcPct val="0"/>
                    </a:spcBef>
                  </a:pPr>
                  <a:r>
                    <a:rPr lang="it-IT" sz="1100" b="1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«Post-</a:t>
                  </a:r>
                  <a:r>
                    <a:rPr lang="it-IT" sz="1100" b="1" kern="0" dirty="0" err="1">
                      <a:solidFill>
                        <a:srgbClr val="000000"/>
                      </a:solidFill>
                      <a:latin typeface="Frutiger 45 Light" pitchFamily="34" charset="0"/>
                    </a:rPr>
                    <a:t>Menü</a:t>
                  </a:r>
                  <a:r>
                    <a:rPr lang="it-IT" sz="1100" b="1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 &gt; </a:t>
                  </a:r>
                  <a:r>
                    <a:rPr lang="it-IT" sz="1100" b="1" kern="0" dirty="0" err="1">
                      <a:solidFill>
                        <a:srgbClr val="000000"/>
                      </a:solidFill>
                      <a:latin typeface="Frutiger 45 Light" pitchFamily="34" charset="0"/>
                    </a:rPr>
                    <a:t>Bild</a:t>
                  </a:r>
                  <a:r>
                    <a:rPr lang="it-IT" sz="1100" b="1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»</a:t>
                  </a:r>
                  <a:endParaRPr lang="de-CH" sz="1100" b="1" kern="0" dirty="0">
                    <a:solidFill>
                      <a:srgbClr val="000000"/>
                    </a:solidFill>
                    <a:latin typeface="Frutiger 45 Light" pitchFamily="34" charset="0"/>
                  </a:endParaRPr>
                </a:p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r>
                    <a:rPr lang="de-CH" sz="1100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Weitere Bilder unter www.brandingnet.ch</a:t>
                  </a:r>
                </a:p>
              </p:txBody>
            </p:sp>
            <p:sp>
              <p:nvSpPr>
                <p:cNvPr id="29" name="Rechteck 28"/>
                <p:cNvSpPr/>
                <p:nvPr/>
              </p:nvSpPr>
              <p:spPr bwMode="auto">
                <a:xfrm>
                  <a:off x="3600784" y="369348"/>
                  <a:ext cx="1836000" cy="936000"/>
                </a:xfrm>
                <a:prstGeom prst="rect">
                  <a:avLst/>
                </a:prstGeom>
                <a:solidFill>
                  <a:srgbClr val="99B6C8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de-CH" b="0" dirty="0"/>
                </a:p>
              </p:txBody>
            </p:sp>
          </p:grpSp>
          <p:grpSp>
            <p:nvGrpSpPr>
              <p:cNvPr id="25" name="Gruppieren 24"/>
              <p:cNvGrpSpPr/>
              <p:nvPr/>
            </p:nvGrpSpPr>
            <p:grpSpPr>
              <a:xfrm>
                <a:off x="3600000" y="359999"/>
                <a:ext cx="1764000" cy="1440001"/>
                <a:chOff x="5616000" y="359999"/>
                <a:chExt cx="1764000" cy="1440001"/>
              </a:xfrm>
            </p:grpSpPr>
            <p:sp>
              <p:nvSpPr>
                <p:cNvPr id="26" name="Rechteck 25"/>
                <p:cNvSpPr/>
                <p:nvPr/>
              </p:nvSpPr>
              <p:spPr bwMode="auto">
                <a:xfrm>
                  <a:off x="5616000" y="359999"/>
                  <a:ext cx="1764000" cy="1440000"/>
                </a:xfrm>
                <a:prstGeom prst="rect">
                  <a:avLst/>
                </a:prstGeom>
                <a:solidFill>
                  <a:srgbClr val="E3DFD7"/>
                </a:solidFill>
                <a:ln w="38100">
                  <a:noFill/>
                  <a:miter lim="800000"/>
                  <a:headEnd/>
                  <a:tailEnd/>
                </a:ln>
              </p:spPr>
              <p:txBody>
                <a:bodyPr wrap="square" lIns="90000" tIns="90000" rIns="0" bIns="0" rtlCol="0" anchor="t" anchorCtr="0">
                  <a:prstTxWarp prst="textNoShape">
                    <a:avLst/>
                  </a:prstTxWarp>
                  <a:noAutofit/>
                </a:bodyPr>
                <a:lstStyle/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r>
                    <a:rPr lang="de-CH" sz="1100" b="1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Technische Angaben</a:t>
                  </a:r>
                </a:p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endParaRPr lang="de-CH" sz="600" kern="0" dirty="0">
                    <a:solidFill>
                      <a:srgbClr val="000000"/>
                    </a:solidFill>
                    <a:latin typeface="Frutiger 45 Light" pitchFamily="34" charset="0"/>
                  </a:endParaRPr>
                </a:p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r>
                    <a:rPr lang="de-CH" sz="1100" b="1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Bildgrösse:</a:t>
                  </a:r>
                </a:p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r>
                    <a:rPr lang="de-CH" sz="1100" b="1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Vollflächig</a:t>
                  </a:r>
                </a:p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r>
                    <a:rPr lang="de-CH" sz="1100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B 33,87 cm x H 19,05 cm</a:t>
                  </a:r>
                </a:p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r>
                    <a:rPr lang="de-CH" sz="1100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entsprechen</a:t>
                  </a:r>
                </a:p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r>
                    <a:rPr lang="de-CH" sz="1100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B 2000 Pixel x H 1125 Pixel</a:t>
                  </a:r>
                </a:p>
                <a:p>
                  <a:pPr indent="-226800" defTabSz="226800" eaLnBrk="0" fontAlgn="base" hangingPunct="0">
                    <a:spcBef>
                      <a:spcPct val="0"/>
                    </a:spcBef>
                  </a:pPr>
                  <a:r>
                    <a:rPr lang="de-CH" sz="1100" b="1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Auflösung</a:t>
                  </a:r>
                  <a:r>
                    <a:rPr lang="de-CH" sz="1100" kern="0" dirty="0">
                      <a:solidFill>
                        <a:srgbClr val="000000"/>
                      </a:solidFill>
                      <a:latin typeface="Frutiger 45 Light" pitchFamily="34" charset="0"/>
                    </a:rPr>
                    <a:t> 150 dpi</a:t>
                  </a:r>
                </a:p>
              </p:txBody>
            </p:sp>
            <p:sp>
              <p:nvSpPr>
                <p:cNvPr id="27" name="Rechteck 26"/>
                <p:cNvSpPr/>
                <p:nvPr/>
              </p:nvSpPr>
              <p:spPr bwMode="auto">
                <a:xfrm>
                  <a:off x="5616000" y="360000"/>
                  <a:ext cx="1764000" cy="1440000"/>
                </a:xfrm>
                <a:prstGeom prst="rect">
                  <a:avLst/>
                </a:prstGeom>
                <a:solidFill>
                  <a:srgbClr val="99B6C8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de-CH" b="0" dirty="0"/>
                </a:p>
              </p:txBody>
            </p:sp>
          </p:grpSp>
        </p:grpSp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" t="10296" r="-979" b="4970"/>
          <a:stretch/>
        </p:blipFill>
        <p:spPr>
          <a:xfrm>
            <a:off x="0" y="1"/>
            <a:ext cx="12336015" cy="68853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803" cy="68578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1593527"/>
            <a:ext cx="7032104" cy="1680460"/>
          </a:xfrm>
          <a:solidFill>
            <a:srgbClr val="F4F3F1"/>
          </a:solidFill>
        </p:spPr>
        <p:txBody>
          <a:bodyPr anchor="ctr"/>
          <a:lstStyle/>
          <a:p>
            <a:pPr>
              <a:lnSpc>
                <a:spcPct val="91000"/>
              </a:lnSpc>
            </a:pPr>
            <a:r>
              <a:rPr lang="de-CH" dirty="0" err="1"/>
              <a:t>Containerisierung</a:t>
            </a:r>
            <a:br>
              <a:rPr lang="de-CH" dirty="0"/>
            </a:br>
            <a:r>
              <a:rPr lang="de-CH" b="0" dirty="0"/>
              <a:t>at Swiss Post IT</a:t>
            </a:r>
          </a:p>
        </p:txBody>
      </p:sp>
      <p:sp>
        <p:nvSpPr>
          <p:cNvPr id="15" name="Akzent"/>
          <p:cNvSpPr/>
          <p:nvPr>
            <p:custDataLst>
              <p:tags r:id="rId5"/>
            </p:custDataLst>
          </p:nvPr>
        </p:nvSpPr>
        <p:spPr bwMode="auto">
          <a:xfrm>
            <a:off x="1" y="971984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4" name="DDRG3CX5T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91749" y="5903905"/>
            <a:ext cx="1900251" cy="6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617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ie Frachtcontainer werden knapp - internetworld.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t="8836" b="18537"/>
          <a:stretch/>
        </p:blipFill>
        <p:spPr bwMode="auto">
          <a:xfrm>
            <a:off x="7329249" y="-784992"/>
            <a:ext cx="4863952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ie Frachtcontainer werden knapp - internetworld.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t="8836" b="18537"/>
          <a:stretch/>
        </p:blipFill>
        <p:spPr bwMode="auto">
          <a:xfrm>
            <a:off x="2481633" y="-784992"/>
            <a:ext cx="4863952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ie Frachtcontainer werden knapp - internetworld.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t="8836" b="18537"/>
          <a:stretch/>
        </p:blipFill>
        <p:spPr bwMode="auto">
          <a:xfrm>
            <a:off x="-2341262" y="-784992"/>
            <a:ext cx="4863952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ie Frachtcontainer werden knapp - internetworld.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t="8836" b="18537"/>
          <a:stretch/>
        </p:blipFill>
        <p:spPr bwMode="auto">
          <a:xfrm>
            <a:off x="7329249" y="4310336"/>
            <a:ext cx="4863952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ie Frachtcontainer werden knapp - internetworld.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t="8836" b="18537"/>
          <a:stretch/>
        </p:blipFill>
        <p:spPr bwMode="auto">
          <a:xfrm>
            <a:off x="2481633" y="4310336"/>
            <a:ext cx="4863952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ie Frachtcontainer werden knapp - internetworld.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t="8836" b="18537"/>
          <a:stretch/>
        </p:blipFill>
        <p:spPr bwMode="auto">
          <a:xfrm>
            <a:off x="-2341262" y="4310336"/>
            <a:ext cx="4863952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ie Frachtcontainer werden knapp - internetworld.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t="8836" b="18537"/>
          <a:stretch/>
        </p:blipFill>
        <p:spPr bwMode="auto">
          <a:xfrm>
            <a:off x="8472264" y="1762672"/>
            <a:ext cx="4863952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ie Frachtcontainer werden knapp - internetworld.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t="8836" b="18537"/>
          <a:stretch/>
        </p:blipFill>
        <p:spPr bwMode="auto">
          <a:xfrm>
            <a:off x="3624648" y="1762672"/>
            <a:ext cx="4863952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ie Frachtcontainer werden knapp - internetworld.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1" t="8836" b="18537"/>
          <a:stretch/>
        </p:blipFill>
        <p:spPr bwMode="auto">
          <a:xfrm>
            <a:off x="-1198247" y="1762672"/>
            <a:ext cx="4863952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620689"/>
            <a:ext cx="9840416" cy="2121372"/>
          </a:xfrm>
          <a:solidFill>
            <a:srgbClr val="FFFFFF"/>
          </a:solidFill>
        </p:spPr>
        <p:txBody>
          <a:bodyPr anchor="ctr"/>
          <a:lstStyle/>
          <a:p>
            <a:pPr>
              <a:lnSpc>
                <a:spcPct val="91000"/>
              </a:lnSpc>
            </a:pPr>
            <a:r>
              <a:rPr lang="de-CH" dirty="0">
                <a:solidFill>
                  <a:srgbClr val="000000"/>
                </a:solidFill>
              </a:rPr>
              <a:t>Container</a:t>
            </a:r>
            <a:br>
              <a:rPr lang="de-CH" dirty="0">
                <a:solidFill>
                  <a:srgbClr val="000000"/>
                </a:solidFill>
              </a:rPr>
            </a:br>
            <a:r>
              <a:rPr lang="de-CH" b="0" dirty="0" err="1">
                <a:solidFill>
                  <a:srgbClr val="000000"/>
                </a:solidFill>
              </a:rPr>
              <a:t>What</a:t>
            </a:r>
            <a:r>
              <a:rPr lang="de-CH" b="0" dirty="0">
                <a:solidFill>
                  <a:srgbClr val="000000"/>
                </a:solidFill>
              </a:rPr>
              <a:t> </a:t>
            </a:r>
            <a:r>
              <a:rPr lang="de-CH" b="0" dirty="0" err="1">
                <a:solidFill>
                  <a:srgbClr val="000000"/>
                </a:solidFill>
              </a:rPr>
              <a:t>the</a:t>
            </a:r>
            <a:r>
              <a:rPr lang="de-CH" b="0" dirty="0">
                <a:solidFill>
                  <a:srgbClr val="000000"/>
                </a:solidFill>
              </a:rPr>
              <a:t> hell </a:t>
            </a:r>
            <a:r>
              <a:rPr lang="de-CH" b="0" dirty="0" err="1">
                <a:solidFill>
                  <a:srgbClr val="000000"/>
                </a:solidFill>
              </a:rPr>
              <a:t>is</a:t>
            </a:r>
            <a:r>
              <a:rPr lang="de-CH" b="0" dirty="0">
                <a:solidFill>
                  <a:srgbClr val="000000"/>
                </a:solidFill>
              </a:rPr>
              <a:t> a </a:t>
            </a:r>
            <a:r>
              <a:rPr lang="de-CH" b="0" dirty="0" err="1">
                <a:solidFill>
                  <a:srgbClr val="000000"/>
                </a:solidFill>
              </a:rPr>
              <a:t>container</a:t>
            </a:r>
            <a:r>
              <a:rPr lang="de-CH" b="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Akzent"/>
          <p:cNvSpPr/>
          <p:nvPr>
            <p:custDataLst>
              <p:tags r:id="rId4"/>
            </p:custDataLst>
          </p:nvPr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8606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>
          <a:xfrm>
            <a:off x="406800" y="1628775"/>
            <a:ext cx="11376000" cy="4464521"/>
          </a:xfrm>
        </p:spPr>
        <p:txBody>
          <a:bodyPr anchor="ctr"/>
          <a:lstStyle/>
          <a:p>
            <a:pPr algn="ctr"/>
            <a:r>
              <a:rPr lang="en-US" sz="2800" dirty="0"/>
              <a:t>“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Containers</a:t>
            </a:r>
            <a:r>
              <a:rPr lang="en-US" sz="2800" dirty="0"/>
              <a:t> are a form of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operating system virtualization</a:t>
            </a:r>
            <a:r>
              <a:rPr lang="en-US" sz="2800" dirty="0"/>
              <a:t>. A single container might be used to run anything from a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small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microservice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/>
              <a:t>or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software process </a:t>
            </a:r>
            <a:r>
              <a:rPr lang="en-US" sz="2800" dirty="0"/>
              <a:t>to a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larger application</a:t>
            </a:r>
            <a:r>
              <a:rPr lang="en-US" sz="2800" dirty="0"/>
              <a:t>. Inside a container are all the necessary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executables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binary code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libraries</a:t>
            </a:r>
            <a:r>
              <a:rPr lang="en-US" sz="2800" dirty="0"/>
              <a:t>, and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configuration files</a:t>
            </a:r>
            <a:r>
              <a:rPr lang="en-US" sz="2800" dirty="0"/>
              <a:t>. Compared to server or machine virtualization approaches, however,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containers do not contain operating system images</a:t>
            </a:r>
            <a:r>
              <a:rPr lang="en-US" sz="2800" dirty="0"/>
              <a:t>. This makes them more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lightweight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portable</a:t>
            </a:r>
            <a:r>
              <a:rPr lang="en-US" sz="2800" dirty="0"/>
              <a:t>, with significantly less overhead. In larger application deployments,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multiple containers may be deployed as one </a:t>
            </a:r>
            <a:r>
              <a:rPr lang="en-US" sz="2800" dirty="0"/>
              <a:t>or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more container clusters</a:t>
            </a:r>
            <a:r>
              <a:rPr lang="en-US" sz="2800" dirty="0"/>
              <a:t>. </a:t>
            </a:r>
          </a:p>
          <a:p>
            <a:pPr algn="ctr"/>
            <a:r>
              <a:rPr lang="en-US" sz="2800" dirty="0"/>
              <a:t>Such clusters might be managed by a container orchestrator such as Kubernetes.”</a:t>
            </a:r>
            <a:endParaRPr lang="de-CH" sz="28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Container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 err="1"/>
              <a:t>is</a:t>
            </a:r>
            <a:r>
              <a:rPr lang="de-CH" b="0" dirty="0"/>
              <a:t> a Container?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5879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endParaRPr lang="de-CH" dirty="0"/>
          </a:p>
          <a:p>
            <a:r>
              <a:rPr lang="de-CH" sz="2400" dirty="0"/>
              <a:t>Share </a:t>
            </a:r>
            <a:r>
              <a:rPr lang="de-CH" sz="2400" dirty="0" err="1"/>
              <a:t>kernel</a:t>
            </a:r>
            <a:r>
              <a:rPr lang="de-CH" sz="2400" dirty="0"/>
              <a:t> and </a:t>
            </a:r>
            <a:r>
              <a:rPr lang="de-CH" sz="2400" dirty="0" err="1"/>
              <a:t>isolate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application</a:t>
            </a:r>
            <a:r>
              <a:rPr lang="de-CH" sz="2400" dirty="0"/>
              <a:t> </a:t>
            </a:r>
            <a:r>
              <a:rPr lang="de-CH" sz="2400" dirty="0" err="1"/>
              <a:t>process</a:t>
            </a:r>
            <a:endParaRPr lang="de-CH" sz="2400" dirty="0"/>
          </a:p>
          <a:p>
            <a:r>
              <a:rPr lang="de-CH" sz="2400" dirty="0" err="1"/>
              <a:t>Extremly</a:t>
            </a:r>
            <a:r>
              <a:rPr lang="de-CH" sz="2400" dirty="0"/>
              <a:t> portable</a:t>
            </a:r>
          </a:p>
          <a:p>
            <a:r>
              <a:rPr lang="de-CH" sz="2400" dirty="0" err="1"/>
              <a:t>Very</a:t>
            </a:r>
            <a:r>
              <a:rPr lang="de-CH" sz="2400" dirty="0"/>
              <a:t> </a:t>
            </a:r>
            <a:r>
              <a:rPr lang="de-CH" sz="2400" dirty="0" err="1"/>
              <a:t>lightweight</a:t>
            </a:r>
            <a:endParaRPr lang="de-CH" sz="2400" dirty="0"/>
          </a:p>
          <a:p>
            <a:r>
              <a:rPr lang="de-CH" sz="2400" dirty="0" err="1"/>
              <a:t>One</a:t>
            </a:r>
            <a:r>
              <a:rPr lang="de-CH" sz="2400" dirty="0"/>
              <a:t> </a:t>
            </a:r>
            <a:r>
              <a:rPr lang="de-CH" sz="2400" dirty="0" err="1"/>
              <a:t>process</a:t>
            </a:r>
            <a:r>
              <a:rPr lang="de-CH" sz="2400" dirty="0"/>
              <a:t> in a </a:t>
            </a:r>
            <a:r>
              <a:rPr lang="de-CH" sz="2400" dirty="0" err="1"/>
              <a:t>container</a:t>
            </a:r>
            <a:endParaRPr lang="de-CH" sz="2400" dirty="0"/>
          </a:p>
          <a:p>
            <a:r>
              <a:rPr lang="de-CH" sz="2400" dirty="0" err="1"/>
              <a:t>No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 in a </a:t>
            </a:r>
            <a:r>
              <a:rPr lang="de-CH" sz="2400" dirty="0" err="1"/>
              <a:t>container</a:t>
            </a:r>
            <a:r>
              <a:rPr lang="de-CH" sz="2400" dirty="0"/>
              <a:t> </a:t>
            </a:r>
            <a:br>
              <a:rPr lang="de-CH" sz="2400" dirty="0"/>
            </a:br>
            <a:r>
              <a:rPr lang="de-CH" sz="2400" dirty="0"/>
              <a:t>(</a:t>
            </a:r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volumes</a:t>
            </a:r>
            <a:r>
              <a:rPr lang="de-CH" sz="2400" dirty="0"/>
              <a:t>)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/>
              <a:t> Seite </a:t>
            </a:r>
            <a:fld id="{9D1CE59F-3E2C-43A1-9A3C-65F063D14E4A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/>
              <a:t>&gt;&gt;Ändern der Fusszeile: Im Reiter «Post-Menü» den Befehl «Kopf- und Fusszeile» wählen.</a:t>
            </a:r>
          </a:p>
          <a:p>
            <a:r>
              <a:rPr lang="de-CH"/>
              <a:t>Firma | Datum | V1.00 | vertraulich/intern/öffentlich | Thema der Präsentation | Verfasser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Container</a:t>
            </a:r>
            <a:br>
              <a:rPr lang="de-CH" dirty="0"/>
            </a:br>
            <a:r>
              <a:rPr lang="de-CH" b="0" dirty="0" err="1"/>
              <a:t>Comparison</a:t>
            </a:r>
            <a:r>
              <a:rPr lang="de-CH" b="0" dirty="0"/>
              <a:t> </a:t>
            </a:r>
            <a:r>
              <a:rPr lang="de-CH" b="0" dirty="0" err="1"/>
              <a:t>between</a:t>
            </a:r>
            <a:r>
              <a:rPr lang="de-CH" b="0" dirty="0"/>
              <a:t> </a:t>
            </a:r>
            <a:r>
              <a:rPr lang="de-CH" b="0" dirty="0" err="1"/>
              <a:t>Containerized</a:t>
            </a:r>
            <a:r>
              <a:rPr lang="de-CH" b="0" dirty="0"/>
              <a:t> and Virtual Machines</a:t>
            </a:r>
          </a:p>
        </p:txBody>
      </p:sp>
      <p:pic>
        <p:nvPicPr>
          <p:cNvPr id="6" name="Picture 2" descr="What is a Container? | App Containerization | Dock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33" y="2996952"/>
            <a:ext cx="721876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6090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a Container and what is a Container Image? - Safe Swiss Clou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76" y="1179332"/>
            <a:ext cx="7056784" cy="526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Container</a:t>
            </a:r>
            <a:br>
              <a:rPr lang="de-CH" dirty="0"/>
            </a:br>
            <a:r>
              <a:rPr lang="de-CH" b="0" dirty="0"/>
              <a:t>Inside </a:t>
            </a:r>
            <a:r>
              <a:rPr lang="de-CH" b="0" dirty="0" err="1"/>
              <a:t>of</a:t>
            </a:r>
            <a:r>
              <a:rPr lang="de-CH" b="0" dirty="0"/>
              <a:t> a Container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0159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Container</a:t>
            </a:r>
            <a:br>
              <a:rPr lang="de-CH" dirty="0"/>
            </a:br>
            <a:r>
              <a:rPr lang="de-CH" b="0" dirty="0" err="1"/>
              <a:t>Interact</a:t>
            </a:r>
            <a:r>
              <a:rPr lang="de-CH" b="0" dirty="0"/>
              <a:t> </a:t>
            </a:r>
            <a:r>
              <a:rPr lang="de-CH" b="0" dirty="0" err="1"/>
              <a:t>with</a:t>
            </a:r>
            <a:r>
              <a:rPr lang="de-CH" b="0" dirty="0"/>
              <a:t> a Container</a:t>
            </a:r>
          </a:p>
        </p:txBody>
      </p:sp>
      <p:pic>
        <p:nvPicPr>
          <p:cNvPr id="3074" name="Picture 2" descr="What Is a Standard Container (2021 edition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87" y="1753031"/>
            <a:ext cx="11022425" cy="4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2862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endParaRPr lang="de-CH" sz="2400" dirty="0"/>
          </a:p>
          <a:p>
            <a:r>
              <a:rPr lang="de-CH" sz="2400" dirty="0" err="1"/>
              <a:t>Less</a:t>
            </a:r>
            <a:r>
              <a:rPr lang="de-CH" sz="2400" dirty="0"/>
              <a:t> </a:t>
            </a:r>
            <a:r>
              <a:rPr lang="de-CH" sz="2400" dirty="0" err="1"/>
              <a:t>overhead</a:t>
            </a:r>
            <a:endParaRPr lang="de-CH" sz="2400" dirty="0"/>
          </a:p>
          <a:p>
            <a:r>
              <a:rPr lang="de-CH" sz="2400" dirty="0" err="1"/>
              <a:t>Increased</a:t>
            </a:r>
            <a:r>
              <a:rPr lang="de-CH" sz="2400" dirty="0"/>
              <a:t> </a:t>
            </a:r>
            <a:r>
              <a:rPr lang="de-CH" sz="2400" dirty="0" err="1"/>
              <a:t>portability</a:t>
            </a:r>
            <a:endParaRPr lang="de-CH" sz="2400" dirty="0"/>
          </a:p>
          <a:p>
            <a:r>
              <a:rPr lang="de-CH" sz="2400" dirty="0"/>
              <a:t>More </a:t>
            </a:r>
            <a:r>
              <a:rPr lang="de-CH" sz="2400" dirty="0" err="1"/>
              <a:t>consistent</a:t>
            </a:r>
            <a:r>
              <a:rPr lang="de-CH" sz="2400" dirty="0"/>
              <a:t> </a:t>
            </a:r>
            <a:r>
              <a:rPr lang="de-CH" sz="2400" dirty="0" err="1"/>
              <a:t>operation</a:t>
            </a:r>
            <a:endParaRPr lang="de-CH" sz="2400" dirty="0"/>
          </a:p>
          <a:p>
            <a:r>
              <a:rPr lang="de-CH" sz="2400" dirty="0" err="1"/>
              <a:t>Greater</a:t>
            </a:r>
            <a:r>
              <a:rPr lang="de-CH" sz="2400" dirty="0"/>
              <a:t> </a:t>
            </a:r>
            <a:r>
              <a:rPr lang="de-CH" sz="2400" dirty="0" err="1"/>
              <a:t>efficiency</a:t>
            </a:r>
            <a:endParaRPr lang="de-CH" sz="2400" dirty="0"/>
          </a:p>
          <a:p>
            <a:r>
              <a:rPr lang="de-CH" sz="2400" dirty="0" err="1"/>
              <a:t>Better</a:t>
            </a:r>
            <a:r>
              <a:rPr lang="de-CH" sz="2400" dirty="0"/>
              <a:t> </a:t>
            </a:r>
            <a:r>
              <a:rPr lang="de-CH" sz="2400" dirty="0" err="1"/>
              <a:t>application</a:t>
            </a:r>
            <a:r>
              <a:rPr lang="de-CH" sz="2400" dirty="0"/>
              <a:t> </a:t>
            </a:r>
            <a:r>
              <a:rPr lang="de-CH" sz="2400" dirty="0" err="1"/>
              <a:t>development</a:t>
            </a:r>
            <a:endParaRPr lang="de-CH" sz="2400" dirty="0"/>
          </a:p>
          <a:p>
            <a:r>
              <a:rPr lang="de-CH" sz="2400" dirty="0"/>
              <a:t>Much </a:t>
            </a:r>
            <a:r>
              <a:rPr lang="de-CH" sz="2400" dirty="0" err="1"/>
              <a:t>faster</a:t>
            </a:r>
            <a:r>
              <a:rPr lang="de-CH" sz="2400" dirty="0"/>
              <a:t> </a:t>
            </a:r>
            <a:r>
              <a:rPr lang="de-CH" sz="2400" dirty="0" err="1"/>
              <a:t>deployment</a:t>
            </a:r>
            <a:endParaRPr lang="de-CH" sz="2400" dirty="0"/>
          </a:p>
          <a:p>
            <a:r>
              <a:rPr lang="de-CH" sz="2400" dirty="0"/>
              <a:t>Save </a:t>
            </a:r>
            <a:r>
              <a:rPr lang="de-CH" sz="2400" dirty="0" err="1"/>
              <a:t>costs</a:t>
            </a:r>
            <a:endParaRPr lang="de-CH" sz="2400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/>
              <a:t> Seite </a:t>
            </a:r>
            <a:fld id="{9D1CE59F-3E2C-43A1-9A3C-65F063D14E4A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/>
              <a:t>&gt;&gt;Ändern der Fusszeile: Im Reiter «Post-Menü» den Befehl «Kopf- und Fusszeile» wählen.</a:t>
            </a:r>
          </a:p>
          <a:p>
            <a:r>
              <a:rPr lang="de-CH"/>
              <a:t>Firma | Datum | V1.00 | vertraulich/intern/öffentlich | Thema der Präsentation | Verfasser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Container</a:t>
            </a:r>
            <a:br>
              <a:rPr lang="de-CH" dirty="0"/>
            </a:br>
            <a:r>
              <a:rPr lang="de-CH" b="0" dirty="0" err="1"/>
              <a:t>Benefits</a:t>
            </a:r>
            <a:r>
              <a:rPr lang="de-CH" b="0" dirty="0"/>
              <a:t> </a:t>
            </a:r>
            <a:r>
              <a:rPr lang="de-CH" b="0" dirty="0" err="1"/>
              <a:t>of</a:t>
            </a:r>
            <a:r>
              <a:rPr lang="de-CH" b="0" dirty="0"/>
              <a:t> </a:t>
            </a:r>
            <a:r>
              <a:rPr lang="de-CH" b="0" dirty="0" err="1"/>
              <a:t>containers</a:t>
            </a:r>
            <a:endParaRPr lang="de-CH" b="0" dirty="0"/>
          </a:p>
        </p:txBody>
      </p:sp>
      <p:pic>
        <p:nvPicPr>
          <p:cNvPr id="6146" name="Picture 2" descr="Quality Icon - Benefits Icon, HD Png Download - kind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10" b="98240" l="10000" r="89535">
                        <a14:foregroundMark x1="31395" y1="78218" x2="40698" y2="78878"/>
                        <a14:foregroundMark x1="62674" y1="80418" x2="66512" y2="79318"/>
                        <a14:foregroundMark x1="46860" y1="46315" x2="48837" y2="4950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142142"/>
            <a:ext cx="2628057" cy="277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29730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647990"/>
            <a:ext cx="12189600" cy="1680460"/>
          </a:xfrm>
        </p:spPr>
        <p:txBody>
          <a:bodyPr/>
          <a:lstStyle/>
          <a:p>
            <a:pPr>
              <a:lnSpc>
                <a:spcPct val="91000"/>
              </a:lnSpc>
            </a:pPr>
            <a:r>
              <a:rPr lang="de-CH" dirty="0"/>
              <a:t>Docker</a:t>
            </a:r>
            <a:br>
              <a:rPr lang="de-CH" dirty="0"/>
            </a:br>
            <a:r>
              <a:rPr lang="de-CH" b="0" dirty="0"/>
              <a:t>Create, </a:t>
            </a:r>
            <a:r>
              <a:rPr lang="de-CH" b="0" dirty="0" err="1"/>
              <a:t>deploy</a:t>
            </a:r>
            <a:r>
              <a:rPr lang="de-CH" b="0" dirty="0"/>
              <a:t> and </a:t>
            </a:r>
            <a:r>
              <a:rPr lang="de-CH" b="0" dirty="0" err="1"/>
              <a:t>run</a:t>
            </a:r>
            <a:r>
              <a:rPr lang="de-CH" b="0" dirty="0"/>
              <a:t> Container</a:t>
            </a:r>
          </a:p>
        </p:txBody>
      </p:sp>
      <p:sp>
        <p:nvSpPr>
          <p:cNvPr id="5" name="Akzent"/>
          <p:cNvSpPr/>
          <p:nvPr>
            <p:custDataLst>
              <p:tags r:id="rId5"/>
            </p:custDataLst>
          </p:nvPr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5037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>
          <a:xfrm>
            <a:off x="406800" y="1628775"/>
            <a:ext cx="11376000" cy="4248497"/>
          </a:xfrm>
        </p:spPr>
        <p:txBody>
          <a:bodyPr anchor="ctr"/>
          <a:lstStyle/>
          <a:p>
            <a:pPr algn="ctr">
              <a:defRPr sz="3800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sym typeface="Gill Sans"/>
              </a:rPr>
              <a:t>Docker</a:t>
            </a:r>
            <a:r>
              <a:rPr lang="en-US" sz="3200" dirty="0"/>
              <a:t> is a software platform designed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sym typeface="Gill Sans"/>
              </a:rPr>
              <a:t>make it easier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/>
              <a:t>to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deploy</a:t>
            </a:r>
            <a:r>
              <a:rPr lang="en-US" sz="3200" dirty="0"/>
              <a:t>, and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sym typeface="Gill Sans"/>
              </a:rPr>
              <a:t>run</a:t>
            </a:r>
            <a:r>
              <a:rPr lang="en-US" sz="3200" dirty="0">
                <a:sym typeface="Gill Sans"/>
              </a:rPr>
              <a:t> applications</a:t>
            </a:r>
            <a:r>
              <a:rPr lang="en-US" sz="3200" dirty="0"/>
              <a:t> by using containers. </a:t>
            </a:r>
            <a:br>
              <a:rPr lang="en-US" sz="3200" dirty="0"/>
            </a:br>
            <a:r>
              <a:rPr lang="en-US" sz="3200" dirty="0"/>
              <a:t>It allows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sym typeface="Gill Sans"/>
              </a:rPr>
              <a:t>developers to package up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/>
              <a:t>an application with all the parts it needs in a container, and then ship it out as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sym typeface="Gill Sans"/>
              </a:rPr>
              <a:t>one package</a:t>
            </a:r>
            <a:r>
              <a:rPr lang="en-US" sz="3200" dirty="0"/>
              <a:t>.</a:t>
            </a:r>
          </a:p>
          <a:p>
            <a:endParaRPr lang="de-CH" dirty="0"/>
          </a:p>
          <a:p>
            <a:pPr algn="ctr"/>
            <a:r>
              <a:rPr lang="de-CH" sz="3200" dirty="0" err="1"/>
              <a:t>Build</a:t>
            </a:r>
            <a:r>
              <a:rPr lang="de-CH" sz="3200" dirty="0"/>
              <a:t>, </a:t>
            </a:r>
            <a:r>
              <a:rPr lang="de-CH" sz="3200" dirty="0" err="1"/>
              <a:t>share</a:t>
            </a:r>
            <a:r>
              <a:rPr lang="de-CH" sz="3200" dirty="0"/>
              <a:t> and </a:t>
            </a:r>
            <a:r>
              <a:rPr lang="de-CH" sz="3200" dirty="0" err="1"/>
              <a:t>run</a:t>
            </a:r>
            <a:r>
              <a:rPr lang="de-CH" sz="3200" dirty="0"/>
              <a:t> </a:t>
            </a:r>
            <a:r>
              <a:rPr lang="de-CH" sz="3200" dirty="0" err="1"/>
              <a:t>any</a:t>
            </a:r>
            <a:r>
              <a:rPr lang="de-CH" sz="3200" dirty="0"/>
              <a:t> </a:t>
            </a:r>
            <a:r>
              <a:rPr lang="de-CH" sz="3200" dirty="0" err="1"/>
              <a:t>application</a:t>
            </a:r>
            <a:r>
              <a:rPr lang="de-CH" sz="3200" dirty="0"/>
              <a:t>, </a:t>
            </a:r>
            <a:r>
              <a:rPr lang="de-CH" sz="3200" dirty="0" err="1"/>
              <a:t>anywhere</a:t>
            </a:r>
            <a:endParaRPr lang="de-CH" sz="32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Docker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 err="1"/>
              <a:t>is</a:t>
            </a:r>
            <a:r>
              <a:rPr lang="de-CH" b="0" dirty="0"/>
              <a:t> Docker?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80245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Docker </a:t>
            </a:r>
            <a:r>
              <a:rPr lang="de-CH" b="0" dirty="0" err="1"/>
              <a:t>Mechanism</a:t>
            </a:r>
            <a:endParaRPr lang="de-CH" b="0" dirty="0"/>
          </a:p>
        </p:txBody>
      </p:sp>
      <p:sp>
        <p:nvSpPr>
          <p:cNvPr id="27" name="Male"/>
          <p:cNvSpPr/>
          <p:nvPr/>
        </p:nvSpPr>
        <p:spPr>
          <a:xfrm>
            <a:off x="839416" y="1710369"/>
            <a:ext cx="478308" cy="1357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Female"/>
          <p:cNvSpPr/>
          <p:nvPr/>
        </p:nvSpPr>
        <p:spPr>
          <a:xfrm>
            <a:off x="1735986" y="1710369"/>
            <a:ext cx="583789" cy="135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6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hteck 4"/>
          <p:cNvSpPr/>
          <p:nvPr/>
        </p:nvSpPr>
        <p:spPr bwMode="auto">
          <a:xfrm>
            <a:off x="695400" y="3789040"/>
            <a:ext cx="1728192" cy="1512168"/>
          </a:xfrm>
          <a:prstGeom prst="rect">
            <a:avLst/>
          </a:prstGeom>
          <a:solidFill>
            <a:srgbClr val="3391B9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000" b="0" dirty="0">
                <a:solidFill>
                  <a:schemeClr val="bg1"/>
                </a:solidFill>
              </a:rPr>
              <a:t>Docker Client</a:t>
            </a:r>
          </a:p>
        </p:txBody>
      </p:sp>
      <p:sp>
        <p:nvSpPr>
          <p:cNvPr id="41" name="Rechteck 40"/>
          <p:cNvSpPr/>
          <p:nvPr/>
        </p:nvSpPr>
        <p:spPr bwMode="auto">
          <a:xfrm>
            <a:off x="4439816" y="1628800"/>
            <a:ext cx="2808312" cy="4009834"/>
          </a:xfrm>
          <a:prstGeom prst="rect">
            <a:avLst/>
          </a:prstGeom>
          <a:solidFill>
            <a:srgbClr val="3391B9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000" b="0" dirty="0">
                <a:solidFill>
                  <a:schemeClr val="bg1"/>
                </a:solidFill>
              </a:rPr>
              <a:t>Host</a:t>
            </a:r>
          </a:p>
        </p:txBody>
      </p:sp>
      <p:sp>
        <p:nvSpPr>
          <p:cNvPr id="42" name="Rechteck 41"/>
          <p:cNvSpPr/>
          <p:nvPr/>
        </p:nvSpPr>
        <p:spPr bwMode="auto">
          <a:xfrm>
            <a:off x="8675688" y="1291374"/>
            <a:ext cx="2676896" cy="3217746"/>
          </a:xfrm>
          <a:prstGeom prst="rect">
            <a:avLst/>
          </a:prstGeom>
          <a:solidFill>
            <a:srgbClr val="3391B9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000" b="0" dirty="0">
                <a:solidFill>
                  <a:schemeClr val="bg1"/>
                </a:solidFill>
              </a:rPr>
              <a:t>Repository</a:t>
            </a:r>
          </a:p>
        </p:txBody>
      </p:sp>
      <p:sp>
        <p:nvSpPr>
          <p:cNvPr id="43" name="Rechteck 42"/>
          <p:cNvSpPr/>
          <p:nvPr/>
        </p:nvSpPr>
        <p:spPr bwMode="auto">
          <a:xfrm>
            <a:off x="8675688" y="3645024"/>
            <a:ext cx="2676896" cy="864096"/>
          </a:xfrm>
          <a:prstGeom prst="rect">
            <a:avLst/>
          </a:prstGeom>
          <a:solidFill>
            <a:srgbClr val="99B6C8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000" b="0" dirty="0">
                <a:solidFill>
                  <a:schemeClr val="bg1"/>
                </a:solidFill>
              </a:rPr>
              <a:t>Registry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4783088" y="2620144"/>
            <a:ext cx="1872208" cy="720080"/>
          </a:xfrm>
          <a:prstGeom prst="rect">
            <a:avLst/>
          </a:prstGeom>
          <a:solidFill>
            <a:srgbClr val="99B6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600" b="0" dirty="0"/>
          </a:p>
        </p:txBody>
      </p:sp>
      <p:sp>
        <p:nvSpPr>
          <p:cNvPr id="44" name="Rechteck 43"/>
          <p:cNvSpPr/>
          <p:nvPr/>
        </p:nvSpPr>
        <p:spPr bwMode="auto">
          <a:xfrm>
            <a:off x="4935488" y="2772544"/>
            <a:ext cx="1872208" cy="720080"/>
          </a:xfrm>
          <a:prstGeom prst="rect">
            <a:avLst/>
          </a:prstGeom>
          <a:solidFill>
            <a:srgbClr val="99B6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600" b="0" dirty="0"/>
          </a:p>
        </p:txBody>
      </p:sp>
      <p:sp>
        <p:nvSpPr>
          <p:cNvPr id="45" name="Rechteck 44"/>
          <p:cNvSpPr/>
          <p:nvPr/>
        </p:nvSpPr>
        <p:spPr bwMode="auto">
          <a:xfrm>
            <a:off x="5087888" y="2924944"/>
            <a:ext cx="1872208" cy="720080"/>
          </a:xfrm>
          <a:prstGeom prst="rect">
            <a:avLst/>
          </a:prstGeom>
          <a:solidFill>
            <a:srgbClr val="99B6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000" b="0" dirty="0"/>
              <a:t>Container</a:t>
            </a:r>
          </a:p>
        </p:txBody>
      </p:sp>
      <p:sp>
        <p:nvSpPr>
          <p:cNvPr id="46" name="Rechteck 45"/>
          <p:cNvSpPr/>
          <p:nvPr/>
        </p:nvSpPr>
        <p:spPr bwMode="auto">
          <a:xfrm>
            <a:off x="4935488" y="4331568"/>
            <a:ext cx="1872208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000" b="0" dirty="0" err="1">
                <a:solidFill>
                  <a:schemeClr val="bg1"/>
                </a:solidFill>
              </a:rPr>
              <a:t>Daemon</a:t>
            </a:r>
            <a:endParaRPr lang="de-CH" sz="2000" b="0" dirty="0">
              <a:solidFill>
                <a:schemeClr val="bg1"/>
              </a:solidFill>
            </a:endParaRPr>
          </a:p>
        </p:txBody>
      </p:sp>
      <p:sp>
        <p:nvSpPr>
          <p:cNvPr id="50" name="Rechteck 49"/>
          <p:cNvSpPr/>
          <p:nvPr/>
        </p:nvSpPr>
        <p:spPr bwMode="auto">
          <a:xfrm>
            <a:off x="9000992" y="2016671"/>
            <a:ext cx="187220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600" b="0" dirty="0"/>
          </a:p>
        </p:txBody>
      </p:sp>
      <p:sp>
        <p:nvSpPr>
          <p:cNvPr id="51" name="Rechteck 50"/>
          <p:cNvSpPr/>
          <p:nvPr/>
        </p:nvSpPr>
        <p:spPr bwMode="auto">
          <a:xfrm>
            <a:off x="9153392" y="2169071"/>
            <a:ext cx="187220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600" b="0" dirty="0"/>
          </a:p>
        </p:txBody>
      </p:sp>
      <p:sp>
        <p:nvSpPr>
          <p:cNvPr id="52" name="Rechteck 51"/>
          <p:cNvSpPr/>
          <p:nvPr/>
        </p:nvSpPr>
        <p:spPr bwMode="auto">
          <a:xfrm>
            <a:off x="9305792" y="2321471"/>
            <a:ext cx="187220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000" b="0" dirty="0"/>
              <a:t>Image</a:t>
            </a:r>
          </a:p>
        </p:txBody>
      </p:sp>
      <p:cxnSp>
        <p:nvCxnSpPr>
          <p:cNvPr id="4" name="Gerade Verbindung mit Pfeil 3"/>
          <p:cNvCxnSpPr>
            <a:endCxn id="5" idx="0"/>
          </p:cNvCxnSpPr>
          <p:nvPr/>
        </p:nvCxnSpPr>
        <p:spPr bwMode="auto">
          <a:xfrm>
            <a:off x="1559496" y="3068308"/>
            <a:ext cx="0" cy="720732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Gerade Verbindung mit Pfeil 7"/>
          <p:cNvCxnSpPr>
            <a:stCxn id="5" idx="3"/>
            <a:endCxn id="46" idx="1"/>
          </p:cNvCxnSpPr>
          <p:nvPr/>
        </p:nvCxnSpPr>
        <p:spPr bwMode="auto">
          <a:xfrm>
            <a:off x="2423592" y="4545124"/>
            <a:ext cx="2511896" cy="146484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Gerade Verbindung mit Pfeil 9"/>
          <p:cNvCxnSpPr>
            <a:stCxn id="46" idx="0"/>
          </p:cNvCxnSpPr>
          <p:nvPr/>
        </p:nvCxnSpPr>
        <p:spPr bwMode="auto">
          <a:xfrm flipH="1" flipV="1">
            <a:off x="5735960" y="3645024"/>
            <a:ext cx="135632" cy="686544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Gerade Verbindung mit Pfeil 13"/>
          <p:cNvCxnSpPr>
            <a:stCxn id="46" idx="3"/>
          </p:cNvCxnSpPr>
          <p:nvPr/>
        </p:nvCxnSpPr>
        <p:spPr bwMode="auto">
          <a:xfrm flipV="1">
            <a:off x="6807696" y="2889151"/>
            <a:ext cx="2345696" cy="1802457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2"/>
    </p:custDataLst>
    <p:extLst>
      <p:ext uri="{BB962C8B-B14F-4D97-AF65-F5344CB8AC3E}">
        <p14:creationId xmlns:p14="http://schemas.microsoft.com/office/powerpoint/2010/main" val="185643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Workflow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6312024" y="1517193"/>
            <a:ext cx="4543543" cy="4789524"/>
          </a:xfrm>
          <a:prstGeom prst="rect">
            <a:avLst/>
          </a:prstGeom>
          <a:solidFill>
            <a:srgbClr val="99B6C8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6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6" name="Rechteck 25"/>
          <p:cNvSpPr/>
          <p:nvPr/>
        </p:nvSpPr>
        <p:spPr bwMode="auto">
          <a:xfrm>
            <a:off x="1522869" y="1517193"/>
            <a:ext cx="4572499" cy="47895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36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27" name="Build"/>
          <p:cNvSpPr/>
          <p:nvPr/>
        </p:nvSpPr>
        <p:spPr>
          <a:xfrm>
            <a:off x="2576698" y="2385613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2800" dirty="0"/>
              <a:t>Build</a:t>
            </a:r>
          </a:p>
        </p:txBody>
      </p:sp>
      <p:sp>
        <p:nvSpPr>
          <p:cNvPr id="28" name="Build"/>
          <p:cNvSpPr/>
          <p:nvPr/>
        </p:nvSpPr>
        <p:spPr>
          <a:xfrm>
            <a:off x="2576698" y="3706436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2800" dirty="0"/>
              <a:t>Pull</a:t>
            </a:r>
            <a:endParaRPr sz="2800" dirty="0"/>
          </a:p>
        </p:txBody>
      </p:sp>
      <p:sp>
        <p:nvSpPr>
          <p:cNvPr id="29" name="Build"/>
          <p:cNvSpPr/>
          <p:nvPr/>
        </p:nvSpPr>
        <p:spPr>
          <a:xfrm>
            <a:off x="2576697" y="5027259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2800" dirty="0"/>
              <a:t>Delete</a:t>
            </a:r>
            <a:endParaRPr sz="2800" dirty="0"/>
          </a:p>
        </p:txBody>
      </p:sp>
      <p:sp>
        <p:nvSpPr>
          <p:cNvPr id="30" name="Build"/>
          <p:cNvSpPr/>
          <p:nvPr/>
        </p:nvSpPr>
        <p:spPr>
          <a:xfrm>
            <a:off x="7375577" y="2385613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2800" dirty="0"/>
              <a:t>Run</a:t>
            </a:r>
            <a:endParaRPr sz="2800" dirty="0"/>
          </a:p>
        </p:txBody>
      </p:sp>
      <p:sp>
        <p:nvSpPr>
          <p:cNvPr id="31" name="Build"/>
          <p:cNvSpPr/>
          <p:nvPr/>
        </p:nvSpPr>
        <p:spPr>
          <a:xfrm>
            <a:off x="7375577" y="3706436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2800" dirty="0" err="1"/>
              <a:t>Stop</a:t>
            </a:r>
            <a:endParaRPr sz="2800" dirty="0"/>
          </a:p>
        </p:txBody>
      </p:sp>
      <p:sp>
        <p:nvSpPr>
          <p:cNvPr id="32" name="Build"/>
          <p:cNvSpPr/>
          <p:nvPr/>
        </p:nvSpPr>
        <p:spPr>
          <a:xfrm>
            <a:off x="7375576" y="5027259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2800" dirty="0"/>
              <a:t>Delete</a:t>
            </a:r>
            <a:endParaRPr sz="2800" dirty="0"/>
          </a:p>
        </p:txBody>
      </p:sp>
      <p:cxnSp>
        <p:nvCxnSpPr>
          <p:cNvPr id="34" name="Gerade Verbindung mit Pfeil 33"/>
          <p:cNvCxnSpPr>
            <a:stCxn id="27" idx="3"/>
            <a:endCxn id="30" idx="1"/>
          </p:cNvCxnSpPr>
          <p:nvPr/>
        </p:nvCxnSpPr>
        <p:spPr bwMode="auto">
          <a:xfrm>
            <a:off x="5041537" y="2877094"/>
            <a:ext cx="2334040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Gerade Verbindung mit Pfeil 35"/>
          <p:cNvCxnSpPr>
            <a:stCxn id="28" idx="3"/>
          </p:cNvCxnSpPr>
          <p:nvPr/>
        </p:nvCxnSpPr>
        <p:spPr bwMode="auto">
          <a:xfrm flipV="1">
            <a:off x="5041537" y="3025343"/>
            <a:ext cx="2334039" cy="1172574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/>
          <p:cNvCxnSpPr>
            <a:stCxn id="30" idx="2"/>
            <a:endCxn id="31" idx="0"/>
          </p:cNvCxnSpPr>
          <p:nvPr/>
        </p:nvCxnSpPr>
        <p:spPr bwMode="auto">
          <a:xfrm>
            <a:off x="8607997" y="3368575"/>
            <a:ext cx="0" cy="33786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/>
          <p:cNvCxnSpPr>
            <a:stCxn id="31" idx="2"/>
            <a:endCxn id="32" idx="0"/>
          </p:cNvCxnSpPr>
          <p:nvPr/>
        </p:nvCxnSpPr>
        <p:spPr bwMode="auto">
          <a:xfrm flipH="1">
            <a:off x="8607996" y="4689398"/>
            <a:ext cx="1" cy="33786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Gerade Verbindung mit Pfeil 42"/>
          <p:cNvCxnSpPr>
            <a:stCxn id="32" idx="1"/>
            <a:endCxn id="29" idx="3"/>
          </p:cNvCxnSpPr>
          <p:nvPr/>
        </p:nvCxnSpPr>
        <p:spPr bwMode="auto">
          <a:xfrm flipH="1">
            <a:off x="5041536" y="5518740"/>
            <a:ext cx="2334040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2"/>
    </p:custDataLst>
    <p:extLst>
      <p:ext uri="{BB962C8B-B14F-4D97-AF65-F5344CB8AC3E}">
        <p14:creationId xmlns:p14="http://schemas.microsoft.com/office/powerpoint/2010/main" val="25419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Introducing round</a:t>
            </a:r>
          </a:p>
          <a:p>
            <a:r>
              <a:rPr lang="en-US" dirty="0"/>
              <a:t>Middleware Engineering</a:t>
            </a:r>
          </a:p>
          <a:p>
            <a:r>
              <a:rPr lang="en-US" dirty="0"/>
              <a:t>What is a Container?</a:t>
            </a:r>
          </a:p>
          <a:p>
            <a:r>
              <a:rPr lang="en-US" dirty="0"/>
              <a:t>Docker Container Introduction</a:t>
            </a:r>
          </a:p>
          <a:p>
            <a:r>
              <a:rPr lang="en-US" dirty="0"/>
              <a:t>Docker installation</a:t>
            </a:r>
          </a:p>
          <a:p>
            <a:r>
              <a:rPr lang="en-US" dirty="0"/>
              <a:t>Docker Examples</a:t>
            </a:r>
          </a:p>
          <a:p>
            <a:pPr lvl="1"/>
            <a:r>
              <a:rPr lang="en-US" dirty="0"/>
              <a:t>Hello World</a:t>
            </a:r>
          </a:p>
          <a:p>
            <a:pPr lvl="1"/>
            <a:r>
              <a:rPr lang="en-US" dirty="0"/>
              <a:t>Apache Webserver</a:t>
            </a:r>
          </a:p>
          <a:p>
            <a:pPr lvl="1"/>
            <a:r>
              <a:rPr lang="en-US" dirty="0" err="1"/>
              <a:t>Gitea</a:t>
            </a:r>
            <a:endParaRPr lang="en-US" dirty="0"/>
          </a:p>
          <a:p>
            <a:pPr lvl="1"/>
            <a:r>
              <a:rPr lang="en-US" dirty="0" err="1"/>
              <a:t>WikiJS</a:t>
            </a:r>
            <a:endParaRPr lang="en-US" dirty="0"/>
          </a:p>
          <a:p>
            <a:r>
              <a:rPr lang="en-US" dirty="0"/>
              <a:t>Kubernetes 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/>
              <a:t> Seite </a:t>
            </a:r>
            <a:fld id="{9D1CE59F-3E2C-43A1-9A3C-65F063D14E4A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V1.00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?</a:t>
            </a:r>
            <a:br>
              <a:rPr lang="de-CH" dirty="0"/>
            </a:br>
            <a:r>
              <a:rPr lang="de-CH" b="0" dirty="0"/>
              <a:t>Table </a:t>
            </a:r>
            <a:r>
              <a:rPr lang="de-CH" b="0" dirty="0" err="1"/>
              <a:t>of</a:t>
            </a:r>
            <a:r>
              <a:rPr lang="de-CH" b="0" dirty="0"/>
              <a:t> Content</a:t>
            </a:r>
          </a:p>
        </p:txBody>
      </p:sp>
      <p:pic>
        <p:nvPicPr>
          <p:cNvPr id="7" name="Gespräch_Strichmännchen_Fotolia_90241275_Subscription_XXL_Matthias-Enter_website-365x374.jpg" descr="Gespräch_Strichmännchen_Fotolia_90241275_Subscription_XXL_Matthias-Enter_website-365x374.jpg"/>
          <p:cNvPicPr>
            <a:picLocks noChangeAspect="1"/>
          </p:cNvPicPr>
          <p:nvPr/>
        </p:nvPicPr>
        <p:blipFill>
          <a:blip r:embed="rId8"/>
          <a:srcRect l="6236" r="6236"/>
          <a:stretch>
            <a:fillRect/>
          </a:stretch>
        </p:blipFill>
        <p:spPr>
          <a:xfrm>
            <a:off x="6672064" y="2148690"/>
            <a:ext cx="3322037" cy="3889019"/>
          </a:xfrm>
          <a:prstGeom prst="rect">
            <a:avLst/>
          </a:prstGeom>
          <a:effectLst/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00190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Docker Engine </a:t>
            </a:r>
            <a:r>
              <a:rPr lang="de-CH" b="0" dirty="0" err="1"/>
              <a:t>Commands</a:t>
            </a:r>
            <a:endParaRPr lang="de-CH" b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3071664" y="2924943"/>
            <a:ext cx="8711136" cy="3166393"/>
          </a:xfrm>
        </p:spPr>
        <p:txBody>
          <a:bodyPr/>
          <a:lstStyle/>
          <a:p>
            <a:r>
              <a:rPr lang="de-CH" dirty="0" err="1">
                <a:solidFill>
                  <a:schemeClr val="tx1"/>
                </a:solidFill>
              </a:rPr>
              <a:t>bhjhfdjhfjdshshfdjfhsfkjdshfkjhsjhfdkjhf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983432" y="1628775"/>
            <a:ext cx="10187368" cy="4462561"/>
          </a:xfrm>
          <a:prstGeom prst="rect">
            <a:avLst/>
          </a:prstGeom>
          <a:solidFill>
            <a:srgbClr val="99B6C8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CH" sz="36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983432" y="1628800"/>
            <a:ext cx="4896544" cy="2743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CH" sz="36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5" name="Textfeld 4"/>
          <p:cNvSpPr txBox="1"/>
          <p:nvPr/>
        </p:nvSpPr>
        <p:spPr bwMode="auto">
          <a:xfrm>
            <a:off x="2604180" y="1634375"/>
            <a:ext cx="4176464" cy="2730729"/>
          </a:xfrm>
          <a:prstGeom prst="rect">
            <a:avLst/>
          </a:prstGeom>
        </p:spPr>
        <p:txBody>
          <a:bodyPr wrap="square" lIns="72000" tIns="72000" rIns="72000" bIns="72000" rtlCol="0">
            <a:spAutoFit/>
          </a:bodyPr>
          <a:lstStyle/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Frutiger 45 Light" pitchFamily="34" charset="0"/>
              </a:rPr>
              <a:t>build</a:t>
            </a:r>
            <a:endParaRPr lang="de-CH" sz="2800" kern="0" dirty="0">
              <a:solidFill>
                <a:srgbClr val="000000"/>
              </a:solidFill>
              <a:latin typeface="Frutiger 45 Light" pitchFamily="34" charset="0"/>
            </a:endParaRPr>
          </a:p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>
                <a:solidFill>
                  <a:srgbClr val="000000"/>
                </a:solidFill>
                <a:latin typeface="Frutiger 45 Light" pitchFamily="34" charset="0"/>
              </a:rPr>
              <a:t>pull</a:t>
            </a:r>
          </a:p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>
                <a:solidFill>
                  <a:srgbClr val="000000"/>
                </a:solidFill>
                <a:latin typeface="Frutiger 45 Light" pitchFamily="34" charset="0"/>
              </a:rPr>
              <a:t>tag</a:t>
            </a:r>
          </a:p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Frutiger 45 Light" pitchFamily="34" charset="0"/>
              </a:rPr>
              <a:t>Rmi</a:t>
            </a:r>
            <a:endParaRPr lang="de-CH" sz="2800" kern="0" dirty="0">
              <a:solidFill>
                <a:srgbClr val="000000"/>
              </a:solidFill>
              <a:latin typeface="Frutiger 45 Light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 bwMode="auto">
          <a:xfrm>
            <a:off x="7464152" y="1836352"/>
            <a:ext cx="2736304" cy="4023391"/>
          </a:xfrm>
          <a:prstGeom prst="rect">
            <a:avLst/>
          </a:prstGeom>
        </p:spPr>
        <p:txBody>
          <a:bodyPr wrap="square" lIns="72000" tIns="72000" rIns="72000" bIns="72000" rtlCol="0">
            <a:spAutoFit/>
          </a:bodyPr>
          <a:lstStyle/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Frutiger 45 Light" pitchFamily="34" charset="0"/>
              </a:rPr>
              <a:t>logs</a:t>
            </a:r>
            <a:endParaRPr lang="de-CH" sz="2800" kern="0" dirty="0">
              <a:solidFill>
                <a:srgbClr val="000000"/>
              </a:solidFill>
              <a:latin typeface="Frutiger 45 Light" pitchFamily="34" charset="0"/>
            </a:endParaRPr>
          </a:p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Frutiger 45 Light" pitchFamily="34" charset="0"/>
              </a:rPr>
              <a:t>inspect</a:t>
            </a:r>
            <a:endParaRPr lang="de-CH" sz="2800" kern="0" dirty="0">
              <a:solidFill>
                <a:srgbClr val="000000"/>
              </a:solidFill>
              <a:latin typeface="Frutiger 45 Light" pitchFamily="34" charset="0"/>
            </a:endParaRPr>
          </a:p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Frutiger 45 Light" pitchFamily="34" charset="0"/>
              </a:rPr>
              <a:t>ps</a:t>
            </a:r>
            <a:endParaRPr lang="de-CH" sz="2800" kern="0" dirty="0">
              <a:solidFill>
                <a:srgbClr val="000000"/>
              </a:solidFill>
              <a:latin typeface="Frutiger 45 Light" pitchFamily="34" charset="0"/>
            </a:endParaRPr>
          </a:p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Frutiger 45 Light" pitchFamily="34" charset="0"/>
              </a:rPr>
              <a:t>Stop</a:t>
            </a:r>
            <a:endParaRPr lang="de-CH" sz="2800" kern="0" dirty="0">
              <a:solidFill>
                <a:srgbClr val="000000"/>
              </a:solidFill>
              <a:latin typeface="Frutiger 45 Light" pitchFamily="34" charset="0"/>
            </a:endParaRPr>
          </a:p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>
                <a:solidFill>
                  <a:srgbClr val="000000"/>
                </a:solidFill>
                <a:latin typeface="Frutiger 45 Light" pitchFamily="34" charset="0"/>
              </a:rPr>
              <a:t>kill</a:t>
            </a:r>
          </a:p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Frutiger 45 Light" pitchFamily="34" charset="0"/>
              </a:rPr>
              <a:t>rm</a:t>
            </a:r>
            <a:endParaRPr lang="de-CH" sz="2800" kern="0" dirty="0">
              <a:solidFill>
                <a:srgbClr val="000000"/>
              </a:solidFill>
              <a:latin typeface="Frutiger 45 Light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 bwMode="auto">
          <a:xfrm>
            <a:off x="2604180" y="4474192"/>
            <a:ext cx="4176464" cy="1438068"/>
          </a:xfrm>
          <a:prstGeom prst="rect">
            <a:avLst/>
          </a:prstGeom>
        </p:spPr>
        <p:txBody>
          <a:bodyPr wrap="square" lIns="72000" tIns="72000" rIns="72000" bIns="72000" rtlCol="0">
            <a:spAutoFit/>
          </a:bodyPr>
          <a:lstStyle/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Frutiger 45 Light" pitchFamily="34" charset="0"/>
              </a:rPr>
              <a:t>run</a:t>
            </a:r>
            <a:endParaRPr lang="de-CH" sz="2800" kern="0" dirty="0">
              <a:solidFill>
                <a:srgbClr val="000000"/>
              </a:solidFill>
              <a:latin typeface="Frutiger 45 Light" pitchFamily="34" charset="0"/>
            </a:endParaRPr>
          </a:p>
          <a:p>
            <a:pPr marL="58950" indent="-285750" defTabSz="2268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CH" sz="2800" kern="0" dirty="0" err="1">
                <a:solidFill>
                  <a:srgbClr val="000000"/>
                </a:solidFill>
                <a:latin typeface="Frutiger 45 Light" pitchFamily="34" charset="0"/>
              </a:rPr>
              <a:t>start</a:t>
            </a:r>
            <a:endParaRPr lang="de-CH" sz="2800" kern="0" dirty="0">
              <a:solidFill>
                <a:srgbClr val="000000"/>
              </a:solidFill>
              <a:latin typeface="Frutiger 45 Light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8332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sz="2400" b="1" dirty="0">
                <a:hlinkClick r:id="rId8"/>
              </a:rPr>
              <a:t>https://www.digitalocean.com/community/tutorials/how-to-install-and-use-docker-on-debian-10</a:t>
            </a:r>
            <a:r>
              <a:rPr lang="de-CH" sz="2400" b="1" dirty="0"/>
              <a:t> </a:t>
            </a:r>
            <a:endParaRPr lang="de-CH" sz="24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Installation </a:t>
            </a:r>
            <a:r>
              <a:rPr lang="de-CH" b="0" dirty="0" err="1"/>
              <a:t>of</a:t>
            </a:r>
            <a:r>
              <a:rPr lang="de-CH" b="0" dirty="0"/>
              <a:t> </a:t>
            </a:r>
            <a:r>
              <a:rPr lang="de-CH" b="0" dirty="0" err="1"/>
              <a:t>the</a:t>
            </a:r>
            <a:r>
              <a:rPr lang="de-CH" b="0" dirty="0"/>
              <a:t> </a:t>
            </a:r>
            <a:r>
              <a:rPr lang="de-CH" b="0" dirty="0" err="1"/>
              <a:t>technology</a:t>
            </a:r>
            <a:r>
              <a:rPr lang="de-CH" b="0" dirty="0"/>
              <a:t> Docker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04" y="2562945"/>
            <a:ext cx="3528392" cy="352839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3006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/>
        <p:txBody>
          <a:bodyPr/>
          <a:lstStyle/>
          <a:p>
            <a:endParaRPr lang="de-CH" sz="2400" b="1" dirty="0"/>
          </a:p>
          <a:p>
            <a:endParaRPr lang="de-CH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b="1" dirty="0"/>
              <a:t>Environment Variables</a:t>
            </a:r>
            <a:br>
              <a:rPr lang="de-CH" sz="2400" b="1" dirty="0"/>
            </a:br>
            <a:r>
              <a:rPr lang="de-CH" sz="2400" dirty="0"/>
              <a:t>docker </a:t>
            </a:r>
            <a:r>
              <a:rPr lang="de-CH" sz="2400" dirty="0" err="1"/>
              <a:t>run</a:t>
            </a:r>
            <a:r>
              <a:rPr lang="de-CH" sz="2400" dirty="0"/>
              <a:t> –</a:t>
            </a:r>
            <a:r>
              <a:rPr lang="de-CH" sz="2400" dirty="0" err="1"/>
              <a:t>it</a:t>
            </a:r>
            <a:r>
              <a:rPr lang="de-CH" sz="2400" dirty="0"/>
              <a:t> \</a:t>
            </a:r>
            <a:br>
              <a:rPr lang="de-CH" sz="2400" dirty="0"/>
            </a:br>
            <a:r>
              <a:rPr lang="de-CH" sz="2400" dirty="0"/>
              <a:t>   -e GREET=HELLO \</a:t>
            </a:r>
            <a:br>
              <a:rPr lang="de-CH" sz="2400" dirty="0"/>
            </a:br>
            <a:r>
              <a:rPr lang="de-CH" sz="2400" dirty="0"/>
              <a:t>   --</a:t>
            </a:r>
            <a:r>
              <a:rPr lang="de-CH" sz="2400" dirty="0" err="1"/>
              <a:t>rm</a:t>
            </a:r>
            <a:r>
              <a:rPr lang="de-CH" sz="2400" dirty="0"/>
              <a:t> </a:t>
            </a:r>
            <a:r>
              <a:rPr lang="de-CH" sz="2400" dirty="0" err="1"/>
              <a:t>centos</a:t>
            </a:r>
            <a:endParaRPr lang="de-CH" sz="2400" dirty="0"/>
          </a:p>
          <a:p>
            <a:endParaRPr lang="de-CH" sz="24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Docker </a:t>
            </a:r>
            <a:r>
              <a:rPr lang="de-CH" b="0" dirty="0" err="1"/>
              <a:t>Runtime</a:t>
            </a:r>
            <a:r>
              <a:rPr lang="de-CH" b="0" dirty="0"/>
              <a:t> </a:t>
            </a:r>
            <a:r>
              <a:rPr lang="de-CH" b="0" dirty="0" err="1"/>
              <a:t>environment</a:t>
            </a:r>
            <a:r>
              <a:rPr lang="de-CH" b="0" dirty="0"/>
              <a:t> variables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525" y="2241299"/>
            <a:ext cx="5248275" cy="305752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27871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/>
        <p:txBody>
          <a:bodyPr/>
          <a:lstStyle/>
          <a:p>
            <a:endParaRPr lang="de-CH" sz="2400" b="1" dirty="0"/>
          </a:p>
          <a:p>
            <a:endParaRPr lang="de-CH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b="1" dirty="0"/>
              <a:t>Port </a:t>
            </a:r>
            <a:r>
              <a:rPr lang="de-CH" sz="2400" b="1" dirty="0" err="1"/>
              <a:t>translation</a:t>
            </a:r>
            <a:br>
              <a:rPr lang="de-CH" sz="2400" b="1" dirty="0"/>
            </a:br>
            <a:r>
              <a:rPr lang="de-CH" sz="2400" dirty="0"/>
              <a:t>docker </a:t>
            </a:r>
            <a:r>
              <a:rPr lang="de-CH" sz="2400" dirty="0" err="1"/>
              <a:t>run</a:t>
            </a:r>
            <a:r>
              <a:rPr lang="de-CH" sz="2400" dirty="0"/>
              <a:t> … -p 10022:22 …</a:t>
            </a:r>
          </a:p>
          <a:p>
            <a:endParaRPr lang="de-CH" sz="24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Docker </a:t>
            </a:r>
            <a:r>
              <a:rPr lang="de-CH" b="0" dirty="0" err="1"/>
              <a:t>Runtime</a:t>
            </a:r>
            <a:r>
              <a:rPr lang="de-CH" b="0" dirty="0"/>
              <a:t> </a:t>
            </a:r>
            <a:r>
              <a:rPr lang="de-CH" b="0" dirty="0" err="1"/>
              <a:t>networking</a:t>
            </a:r>
            <a:endParaRPr lang="de-CH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7165" y="1402549"/>
            <a:ext cx="4270835" cy="460449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38774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/>
        <p:txBody>
          <a:bodyPr/>
          <a:lstStyle/>
          <a:p>
            <a:endParaRPr lang="de-CH" sz="2400" b="1" dirty="0"/>
          </a:p>
          <a:p>
            <a:endParaRPr lang="de-CH" sz="2400" b="1" dirty="0"/>
          </a:p>
          <a:p>
            <a:endParaRPr lang="de-CH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b="1" dirty="0"/>
              <a:t>Mount a </a:t>
            </a:r>
            <a:r>
              <a:rPr lang="de-CH" sz="2400" b="1" dirty="0" err="1"/>
              <a:t>directory</a:t>
            </a:r>
            <a:r>
              <a:rPr lang="de-CH" sz="2400" b="1" dirty="0"/>
              <a:t> </a:t>
            </a:r>
            <a:r>
              <a:rPr lang="de-CH" sz="2400" b="1" dirty="0" err="1"/>
              <a:t>from</a:t>
            </a:r>
            <a:r>
              <a:rPr lang="de-CH" sz="2400" b="1" dirty="0"/>
              <a:t> </a:t>
            </a:r>
            <a:r>
              <a:rPr lang="de-CH" sz="2400" b="1" dirty="0" err="1"/>
              <a:t>the</a:t>
            </a:r>
            <a:r>
              <a:rPr lang="de-CH" sz="2400" b="1" dirty="0"/>
              <a:t> host </a:t>
            </a:r>
            <a:r>
              <a:rPr lang="de-CH" sz="2400" b="1" dirty="0" err="1"/>
              <a:t>into</a:t>
            </a:r>
            <a:r>
              <a:rPr lang="de-CH" sz="2400" b="1" dirty="0"/>
              <a:t> </a:t>
            </a:r>
            <a:r>
              <a:rPr lang="de-CH" sz="2400" b="1" dirty="0" err="1"/>
              <a:t>the</a:t>
            </a:r>
            <a:r>
              <a:rPr lang="de-CH" sz="2400" b="1" dirty="0"/>
              <a:t> </a:t>
            </a:r>
            <a:r>
              <a:rPr lang="de-CH" sz="2400" b="1" dirty="0" err="1"/>
              <a:t>container</a:t>
            </a:r>
            <a:br>
              <a:rPr lang="de-CH" sz="2400" b="1" dirty="0"/>
            </a:br>
            <a:r>
              <a:rPr lang="de-CH" sz="2400" dirty="0"/>
              <a:t>docker </a:t>
            </a:r>
            <a:r>
              <a:rPr lang="de-CH" sz="2400" dirty="0" err="1"/>
              <a:t>run</a:t>
            </a:r>
            <a:r>
              <a:rPr lang="de-CH" sz="2400" dirty="0"/>
              <a:t> … -v /</a:t>
            </a:r>
            <a:r>
              <a:rPr lang="de-CH" sz="2400" dirty="0" err="1"/>
              <a:t>data</a:t>
            </a:r>
            <a:r>
              <a:rPr lang="de-CH" sz="2400" dirty="0"/>
              <a:t>/</a:t>
            </a:r>
            <a:r>
              <a:rPr lang="de-CH" sz="2400" dirty="0" err="1"/>
              <a:t>db</a:t>
            </a:r>
            <a:r>
              <a:rPr lang="de-CH" sz="2400" dirty="0"/>
              <a:t>:/</a:t>
            </a:r>
            <a:r>
              <a:rPr lang="de-CH" sz="2400" dirty="0" err="1"/>
              <a:t>var</a:t>
            </a:r>
            <a:r>
              <a:rPr lang="de-CH" sz="2400" dirty="0"/>
              <a:t>/</a:t>
            </a:r>
            <a:r>
              <a:rPr lang="de-CH" sz="2400" dirty="0" err="1"/>
              <a:t>lib</a:t>
            </a:r>
            <a:r>
              <a:rPr lang="de-CH" sz="2400" dirty="0"/>
              <a:t>/</a:t>
            </a:r>
            <a:r>
              <a:rPr lang="de-CH" sz="2400" dirty="0" err="1"/>
              <a:t>db</a:t>
            </a:r>
            <a:r>
              <a:rPr lang="de-CH" sz="2400" dirty="0"/>
              <a:t> …</a:t>
            </a:r>
          </a:p>
          <a:p>
            <a:endParaRPr lang="de-CH" sz="24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Docker </a:t>
            </a:r>
            <a:r>
              <a:rPr lang="de-CH" b="0" dirty="0" err="1"/>
              <a:t>Runtime</a:t>
            </a:r>
            <a:r>
              <a:rPr lang="de-CH" b="0" dirty="0"/>
              <a:t> </a:t>
            </a:r>
            <a:r>
              <a:rPr lang="de-CH" b="0" dirty="0" err="1"/>
              <a:t>volumes</a:t>
            </a:r>
            <a:endParaRPr lang="de-CH" b="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76246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>
          <a:xfrm>
            <a:off x="406800" y="3356991"/>
            <a:ext cx="11376000" cy="32037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err="1"/>
              <a:t>Instruction</a:t>
            </a:r>
            <a:r>
              <a:rPr lang="de-CH" sz="2400" dirty="0"/>
              <a:t>-bases </a:t>
            </a:r>
            <a:r>
              <a:rPr lang="de-CH" sz="2400" dirty="0" err="1"/>
              <a:t>image</a:t>
            </a:r>
            <a:r>
              <a:rPr lang="de-CH" sz="2400" dirty="0"/>
              <a:t> </a:t>
            </a:r>
            <a:r>
              <a:rPr lang="de-CH" sz="2400" dirty="0" err="1"/>
              <a:t>build</a:t>
            </a:r>
            <a:endParaRPr lang="de-CH" sz="2400" dirty="0"/>
          </a:p>
          <a:p>
            <a:pPr marL="612900" lvl="1" indent="-342900">
              <a:buFont typeface="Arial" panose="020B0604020202020204" pitchFamily="34" charset="0"/>
              <a:buChar char="•"/>
            </a:pPr>
            <a:r>
              <a:rPr lang="de-CH" sz="2400" dirty="0"/>
              <a:t>FROM, ADD, RUN, COPY, CMD,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err="1"/>
              <a:t>Cached</a:t>
            </a:r>
            <a:r>
              <a:rPr lang="de-CH" sz="2400" dirty="0"/>
              <a:t> </a:t>
            </a:r>
            <a:r>
              <a:rPr lang="de-CH" sz="2400" dirty="0" err="1"/>
              <a:t>layers</a:t>
            </a: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err="1"/>
              <a:t>Dockerfile</a:t>
            </a:r>
            <a:r>
              <a:rPr lang="de-CH" sz="2400" dirty="0"/>
              <a:t> Cheat Sheet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The </a:t>
            </a:r>
            <a:r>
              <a:rPr lang="de-CH" b="0" dirty="0" err="1"/>
              <a:t>dockerfile</a:t>
            </a:r>
            <a:r>
              <a:rPr lang="de-CH" b="0" dirty="0"/>
              <a:t> </a:t>
            </a:r>
            <a:r>
              <a:rPr lang="de-CH" b="0" dirty="0" err="1"/>
              <a:t>is</a:t>
            </a:r>
            <a:r>
              <a:rPr lang="de-CH" b="0" dirty="0"/>
              <a:t> </a:t>
            </a:r>
            <a:r>
              <a:rPr lang="de-CH" b="0" dirty="0" err="1"/>
              <a:t>the</a:t>
            </a:r>
            <a:r>
              <a:rPr lang="de-CH" b="0" dirty="0"/>
              <a:t> </a:t>
            </a:r>
            <a:r>
              <a:rPr lang="de-CH" b="0" dirty="0" err="1"/>
              <a:t>truth</a:t>
            </a:r>
            <a:endParaRPr lang="de-CH" b="0" dirty="0"/>
          </a:p>
        </p:txBody>
      </p:sp>
      <p:sp>
        <p:nvSpPr>
          <p:cNvPr id="6" name="Dockerfile"/>
          <p:cNvSpPr/>
          <p:nvPr/>
        </p:nvSpPr>
        <p:spPr>
          <a:xfrm>
            <a:off x="406800" y="1870967"/>
            <a:ext cx="2706710" cy="12700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3200" dirty="0" err="1"/>
              <a:t>Dockerfile</a:t>
            </a:r>
            <a:endParaRPr sz="3200" dirty="0"/>
          </a:p>
        </p:txBody>
      </p:sp>
      <p:sp>
        <p:nvSpPr>
          <p:cNvPr id="7" name="Dockerfile"/>
          <p:cNvSpPr/>
          <p:nvPr/>
        </p:nvSpPr>
        <p:spPr>
          <a:xfrm>
            <a:off x="9050127" y="1870966"/>
            <a:ext cx="2706710" cy="1270001"/>
          </a:xfrm>
          <a:prstGeom prst="rect">
            <a:avLst/>
          </a:prstGeom>
          <a:solidFill>
            <a:srgbClr val="99B6C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3200" dirty="0"/>
              <a:t>Container</a:t>
            </a:r>
            <a:endParaRPr sz="3200" dirty="0"/>
          </a:p>
        </p:txBody>
      </p:sp>
      <p:sp>
        <p:nvSpPr>
          <p:cNvPr id="8" name="Dockerfile"/>
          <p:cNvSpPr/>
          <p:nvPr/>
        </p:nvSpPr>
        <p:spPr>
          <a:xfrm>
            <a:off x="4741445" y="1870966"/>
            <a:ext cx="2706710" cy="12700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3200" dirty="0"/>
              <a:t>Image</a:t>
            </a:r>
            <a:endParaRPr sz="3200" dirty="0"/>
          </a:p>
        </p:txBody>
      </p:sp>
      <p:cxnSp>
        <p:nvCxnSpPr>
          <p:cNvPr id="5" name="Gerade Verbindung mit Pfeil 4"/>
          <p:cNvCxnSpPr>
            <a:stCxn id="6" idx="3"/>
            <a:endCxn id="8" idx="1"/>
          </p:cNvCxnSpPr>
          <p:nvPr/>
        </p:nvCxnSpPr>
        <p:spPr bwMode="auto">
          <a:xfrm flipV="1">
            <a:off x="3113510" y="2505967"/>
            <a:ext cx="1627935" cy="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Gerade Verbindung mit Pfeil 9"/>
          <p:cNvCxnSpPr>
            <a:stCxn id="8" idx="3"/>
            <a:endCxn id="7" idx="1"/>
          </p:cNvCxnSpPr>
          <p:nvPr/>
        </p:nvCxnSpPr>
        <p:spPr bwMode="auto">
          <a:xfrm>
            <a:off x="7448155" y="2505967"/>
            <a:ext cx="1601972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623" y="3429000"/>
            <a:ext cx="3922443" cy="308612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33" y="4707537"/>
            <a:ext cx="1878890" cy="1878890"/>
          </a:xfrm>
          <a:prstGeom prst="rect">
            <a:avLst/>
          </a:prstGeom>
        </p:spPr>
      </p:pic>
      <p:cxnSp>
        <p:nvCxnSpPr>
          <p:cNvPr id="17" name="Gerade Verbindung mit Pfeil 16"/>
          <p:cNvCxnSpPr/>
          <p:nvPr/>
        </p:nvCxnSpPr>
        <p:spPr bwMode="auto">
          <a:xfrm>
            <a:off x="4079776" y="6021288"/>
            <a:ext cx="1709024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2"/>
    </p:custDataLst>
    <p:extLst>
      <p:ext uri="{BB962C8B-B14F-4D97-AF65-F5344CB8AC3E}">
        <p14:creationId xmlns:p14="http://schemas.microsoft.com/office/powerpoint/2010/main" val="4055508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b="1" dirty="0"/>
              <a:t>Fliesstext</a:t>
            </a:r>
          </a:p>
          <a:p>
            <a:r>
              <a:rPr lang="de-CH" dirty="0"/>
              <a:t>Bei einem Layout mit einer Textspalte (ganzseitig) wird die für Fliesstext definierte Schriftgrösse verwendet. Die Schriftgrösse ist im Folienmaster festgelegt.</a:t>
            </a:r>
          </a:p>
          <a:p>
            <a:endParaRPr lang="de-CH" dirty="0"/>
          </a:p>
          <a:p>
            <a:r>
              <a:rPr lang="de-CH" b="1" dirty="0"/>
              <a:t>Technische Angaben Fliesstext</a:t>
            </a:r>
          </a:p>
          <a:p>
            <a:r>
              <a:rPr lang="de-CH" dirty="0"/>
              <a:t>Frutiger Light, 20 Punkt; Zeilenabstand 1 Zeile; Nach einem Absatz 10 Punkt; Farbe Schwarz; Auszeichnungen im Text in Frutiger Bold</a:t>
            </a:r>
          </a:p>
          <a:p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/>
              <a:t>Fliesstext in </a:t>
            </a:r>
            <a:r>
              <a:rPr lang="de-CH" dirty="0"/>
              <a:t>einer Textspalte</a:t>
            </a:r>
            <a:br>
              <a:rPr lang="de-CH" dirty="0"/>
            </a:br>
            <a:r>
              <a:rPr lang="de-CH" b="0" dirty="0"/>
              <a:t>Schriftgrösse und Spaltenaufteilung</a:t>
            </a:r>
          </a:p>
        </p:txBody>
      </p:sp>
      <p:pic>
        <p:nvPicPr>
          <p:cNvPr id="5122" name="Picture 2" descr="Von Linux zu Docker: Die Grundlagen der Container-Technologi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725" y="1391684"/>
            <a:ext cx="108585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tainers 101: What are containers and why do you need the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525" y="1413427"/>
            <a:ext cx="6667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461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2554432"/>
            <a:ext cx="12189600" cy="1848455"/>
          </a:xfrm>
        </p:spPr>
        <p:txBody>
          <a:bodyPr anchor="ctr"/>
          <a:lstStyle/>
          <a:p>
            <a:pPr algn="ctr" defTabSz="920750">
              <a:lnSpc>
                <a:spcPct val="91000"/>
              </a:lnSpc>
            </a:pPr>
            <a:r>
              <a:rPr lang="de-CH" dirty="0"/>
              <a:t>DOCKER EXERCISE</a:t>
            </a:r>
            <a:br>
              <a:rPr lang="de-CH" dirty="0"/>
            </a:br>
            <a:r>
              <a:rPr lang="de-CH" dirty="0"/>
              <a:t>«</a:t>
            </a:r>
            <a:r>
              <a:rPr lang="de-CH" dirty="0" err="1"/>
              <a:t>Hello</a:t>
            </a:r>
            <a:r>
              <a:rPr lang="de-CH" dirty="0"/>
              <a:t> World»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766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>
          <a:xfrm>
            <a:off x="406800" y="1866063"/>
            <a:ext cx="6913336" cy="469471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de-CH" sz="2800" dirty="0"/>
          </a:p>
          <a:p>
            <a:pPr marL="457200" indent="-457200">
              <a:buFont typeface="+mj-lt"/>
              <a:buAutoNum type="arabicPeriod"/>
            </a:pPr>
            <a:r>
              <a:rPr lang="de-CH" sz="2800" dirty="0" err="1"/>
              <a:t>docker</a:t>
            </a:r>
            <a:r>
              <a:rPr lang="de-CH" sz="2800" dirty="0"/>
              <a:t> </a:t>
            </a:r>
            <a:r>
              <a:rPr lang="de-CH" sz="2800" dirty="0" err="1"/>
              <a:t>run</a:t>
            </a:r>
            <a:r>
              <a:rPr lang="de-CH" sz="2800" dirty="0"/>
              <a:t> </a:t>
            </a:r>
            <a:r>
              <a:rPr lang="de-CH" sz="2800" dirty="0" err="1"/>
              <a:t>hello-world</a:t>
            </a:r>
            <a:endParaRPr lang="de-CH" sz="2800" dirty="0"/>
          </a:p>
          <a:p>
            <a:pPr marL="457200" indent="-457200">
              <a:buFont typeface="+mj-lt"/>
              <a:buAutoNum type="arabicPeriod"/>
            </a:pPr>
            <a:r>
              <a:rPr lang="de-CH" sz="2800" dirty="0" err="1"/>
              <a:t>docker</a:t>
            </a:r>
            <a:r>
              <a:rPr lang="de-CH" sz="2800" dirty="0"/>
              <a:t> </a:t>
            </a:r>
            <a:r>
              <a:rPr lang="de-CH" sz="2800" dirty="0" err="1"/>
              <a:t>ps</a:t>
            </a:r>
            <a:r>
              <a:rPr lang="de-CH" sz="2800" dirty="0"/>
              <a:t> –a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800" dirty="0" err="1"/>
              <a:t>docker</a:t>
            </a:r>
            <a:r>
              <a:rPr lang="de-CH" sz="2800" dirty="0"/>
              <a:t> </a:t>
            </a:r>
            <a:r>
              <a:rPr lang="de-CH" sz="2800" dirty="0" err="1"/>
              <a:t>images</a:t>
            </a:r>
            <a:endParaRPr lang="de-CH" sz="2800" dirty="0"/>
          </a:p>
          <a:p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Docker </a:t>
            </a:r>
            <a:r>
              <a:rPr lang="de-CH" dirty="0" err="1"/>
              <a:t>Exercise</a:t>
            </a:r>
            <a:br>
              <a:rPr lang="de-CH" dirty="0"/>
            </a:br>
            <a:r>
              <a:rPr lang="de-CH" b="0" dirty="0"/>
              <a:t>Explanation </a:t>
            </a:r>
            <a:r>
              <a:rPr lang="de-CH" b="0" dirty="0" err="1"/>
              <a:t>of</a:t>
            </a:r>
            <a:r>
              <a:rPr lang="de-CH" b="0" dirty="0"/>
              <a:t> </a:t>
            </a:r>
            <a:r>
              <a:rPr lang="de-CH" b="0" dirty="0" err="1"/>
              <a:t>the</a:t>
            </a:r>
            <a:r>
              <a:rPr lang="de-CH" b="0" dirty="0"/>
              <a:t> </a:t>
            </a:r>
            <a:r>
              <a:rPr lang="de-CH" b="0" dirty="0" err="1"/>
              <a:t>exercise</a:t>
            </a:r>
            <a:endParaRPr lang="de-CH" b="0" dirty="0"/>
          </a:p>
        </p:txBody>
      </p:sp>
      <p:pic>
        <p:nvPicPr>
          <p:cNvPr id="6" name="orig.png" descr="orig.png"/>
          <p:cNvPicPr>
            <a:picLocks noChangeAspect="1"/>
          </p:cNvPicPr>
          <p:nvPr/>
        </p:nvPicPr>
        <p:blipFill>
          <a:blip r:embed="rId8"/>
          <a:srcRect l="25975" r="25975"/>
          <a:stretch>
            <a:fillRect/>
          </a:stretch>
        </p:blipFill>
        <p:spPr>
          <a:xfrm>
            <a:off x="7627164" y="980728"/>
            <a:ext cx="4162836" cy="4873320"/>
          </a:xfrm>
          <a:prstGeom prst="rect">
            <a:avLst/>
          </a:prstGeom>
          <a:ln w="25400"/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E034E1-FB33-0941-A7BC-7FEF6D33F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636" y="3091780"/>
            <a:ext cx="2857500" cy="28575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7889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2554432"/>
            <a:ext cx="12189600" cy="1848455"/>
          </a:xfrm>
        </p:spPr>
        <p:txBody>
          <a:bodyPr anchor="ctr"/>
          <a:lstStyle/>
          <a:p>
            <a:pPr algn="ctr" defTabSz="920750">
              <a:lnSpc>
                <a:spcPct val="91000"/>
              </a:lnSpc>
            </a:pPr>
            <a:r>
              <a:rPr lang="de-CH" dirty="0"/>
              <a:t>DOCKER EXERCISE</a:t>
            </a:r>
            <a:br>
              <a:rPr lang="de-CH" dirty="0"/>
            </a:br>
            <a:r>
              <a:rPr lang="de-CH" dirty="0"/>
              <a:t>«</a:t>
            </a:r>
            <a:r>
              <a:rPr lang="de-CH" dirty="0" err="1"/>
              <a:t>Hello</a:t>
            </a:r>
            <a:r>
              <a:rPr lang="de-CH" dirty="0"/>
              <a:t> World»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03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648000"/>
            <a:ext cx="12189600" cy="1680460"/>
          </a:xfrm>
        </p:spPr>
        <p:txBody>
          <a:bodyPr/>
          <a:lstStyle/>
          <a:p>
            <a:pPr>
              <a:lnSpc>
                <a:spcPct val="91000"/>
              </a:lnSpc>
            </a:pPr>
            <a:r>
              <a:rPr lang="de-CH" dirty="0" err="1"/>
              <a:t>Introducing</a:t>
            </a:r>
            <a:r>
              <a:rPr lang="de-CH" dirty="0"/>
              <a:t> Round</a:t>
            </a:r>
            <a:br>
              <a:rPr lang="de-CH" dirty="0"/>
            </a:br>
            <a:r>
              <a:rPr lang="de-CH" b="0" dirty="0"/>
              <a:t>Who </a:t>
            </a:r>
            <a:r>
              <a:rPr lang="de-CH" b="0" dirty="0" err="1"/>
              <a:t>are</a:t>
            </a:r>
            <a:r>
              <a:rPr lang="de-CH" b="0" dirty="0"/>
              <a:t> </a:t>
            </a:r>
            <a:r>
              <a:rPr lang="de-CH" b="0" dirty="0" err="1"/>
              <a:t>we</a:t>
            </a:r>
            <a:r>
              <a:rPr lang="de-CH" b="0" dirty="0"/>
              <a:t>? Who </a:t>
            </a:r>
            <a:r>
              <a:rPr lang="de-CH" b="0" dirty="0" err="1"/>
              <a:t>are</a:t>
            </a:r>
            <a:r>
              <a:rPr lang="de-CH" b="0" dirty="0"/>
              <a:t> </a:t>
            </a:r>
            <a:r>
              <a:rPr lang="de-CH" b="0" dirty="0" err="1"/>
              <a:t>you</a:t>
            </a:r>
            <a:r>
              <a:rPr lang="de-CH" b="0" dirty="0"/>
              <a:t>?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81137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>
          <a:xfrm>
            <a:off x="406800" y="1866063"/>
            <a:ext cx="6913336" cy="469471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sz="2800" dirty="0" err="1"/>
              <a:t>Choose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right</a:t>
            </a:r>
            <a:r>
              <a:rPr lang="de-CH" sz="2800" dirty="0"/>
              <a:t> and a </a:t>
            </a:r>
            <a:r>
              <a:rPr lang="de-CH" sz="2800" dirty="0" err="1"/>
              <a:t>small</a:t>
            </a:r>
            <a:r>
              <a:rPr lang="de-CH" sz="2800" dirty="0"/>
              <a:t> </a:t>
            </a:r>
            <a:r>
              <a:rPr lang="de-CH" sz="2800" dirty="0" err="1"/>
              <a:t>base</a:t>
            </a:r>
            <a:r>
              <a:rPr lang="de-CH" sz="2800" dirty="0"/>
              <a:t> </a:t>
            </a:r>
            <a:r>
              <a:rPr lang="de-CH" sz="2800" dirty="0" err="1"/>
              <a:t>image</a:t>
            </a:r>
            <a:br>
              <a:rPr lang="de-CH" sz="2800" dirty="0"/>
            </a:br>
            <a:r>
              <a:rPr lang="de-CH" sz="2800" dirty="0"/>
              <a:t>(alpine, </a:t>
            </a:r>
            <a:r>
              <a:rPr lang="de-CH" sz="2800" dirty="0" err="1"/>
              <a:t>centos</a:t>
            </a:r>
            <a:r>
              <a:rPr lang="de-CH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800" dirty="0"/>
              <a:t>Create a </a:t>
            </a:r>
            <a:r>
              <a:rPr lang="de-CH" sz="2800" dirty="0" err="1"/>
              <a:t>bash</a:t>
            </a:r>
            <a:r>
              <a:rPr lang="de-CH" sz="2800" dirty="0"/>
              <a:t> </a:t>
            </a:r>
            <a:r>
              <a:rPr lang="de-CH" sz="2800" dirty="0" err="1"/>
              <a:t>script</a:t>
            </a:r>
            <a:endParaRPr lang="de-CH" sz="2800" dirty="0"/>
          </a:p>
          <a:p>
            <a:pPr marL="457200" indent="-457200">
              <a:buFont typeface="+mj-lt"/>
              <a:buAutoNum type="arabicPeriod"/>
            </a:pPr>
            <a:r>
              <a:rPr lang="de-CH" sz="2800" dirty="0" err="1"/>
              <a:t>Build</a:t>
            </a:r>
            <a:r>
              <a:rPr lang="de-CH" sz="2800" dirty="0"/>
              <a:t> and </a:t>
            </a:r>
            <a:r>
              <a:rPr lang="de-CH" sz="2800" dirty="0" err="1"/>
              <a:t>run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container</a:t>
            </a:r>
            <a:endParaRPr lang="de-CH" sz="2800" dirty="0"/>
          </a:p>
          <a:p>
            <a:pPr marL="457200" indent="-457200">
              <a:buFont typeface="+mj-lt"/>
              <a:buAutoNum type="arabicPeriod"/>
            </a:pP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/>
              <a:t>Is</a:t>
            </a:r>
            <a:r>
              <a:rPr lang="de-CH" sz="2800" dirty="0"/>
              <a:t> </a:t>
            </a:r>
            <a:r>
              <a:rPr lang="de-CH" sz="2800" dirty="0" err="1"/>
              <a:t>there</a:t>
            </a:r>
            <a:r>
              <a:rPr lang="de-CH" sz="2800" dirty="0"/>
              <a:t> a </a:t>
            </a:r>
            <a:r>
              <a:rPr lang="de-CH" sz="2800" dirty="0" err="1"/>
              <a:t>faster</a:t>
            </a:r>
            <a:r>
              <a:rPr lang="de-CH" sz="2800" dirty="0"/>
              <a:t> </a:t>
            </a:r>
            <a:r>
              <a:rPr lang="de-CH" sz="2800" dirty="0" err="1"/>
              <a:t>way</a:t>
            </a:r>
            <a:r>
              <a:rPr lang="de-CH" sz="2800" dirty="0"/>
              <a:t>?</a:t>
            </a:r>
          </a:p>
          <a:p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Docker </a:t>
            </a:r>
            <a:r>
              <a:rPr lang="de-CH" dirty="0" err="1"/>
              <a:t>Exercise</a:t>
            </a:r>
            <a:br>
              <a:rPr lang="de-CH" dirty="0"/>
            </a:br>
            <a:r>
              <a:rPr lang="de-CH" b="0" dirty="0"/>
              <a:t>Explanation </a:t>
            </a:r>
            <a:r>
              <a:rPr lang="de-CH" b="0" dirty="0" err="1"/>
              <a:t>of</a:t>
            </a:r>
            <a:r>
              <a:rPr lang="de-CH" b="0" dirty="0"/>
              <a:t> </a:t>
            </a:r>
            <a:r>
              <a:rPr lang="de-CH" b="0" dirty="0" err="1"/>
              <a:t>the</a:t>
            </a:r>
            <a:r>
              <a:rPr lang="de-CH" b="0" dirty="0"/>
              <a:t> </a:t>
            </a:r>
            <a:r>
              <a:rPr lang="de-CH" b="0" dirty="0" err="1"/>
              <a:t>exercise</a:t>
            </a:r>
            <a:endParaRPr lang="de-CH" b="0" dirty="0"/>
          </a:p>
        </p:txBody>
      </p:sp>
      <p:pic>
        <p:nvPicPr>
          <p:cNvPr id="6" name="orig.png" descr="orig.png"/>
          <p:cNvPicPr>
            <a:picLocks noChangeAspect="1"/>
          </p:cNvPicPr>
          <p:nvPr/>
        </p:nvPicPr>
        <p:blipFill>
          <a:blip r:embed="rId8"/>
          <a:srcRect l="25975" r="25975"/>
          <a:stretch>
            <a:fillRect/>
          </a:stretch>
        </p:blipFill>
        <p:spPr>
          <a:xfrm>
            <a:off x="7627164" y="980728"/>
            <a:ext cx="4162836" cy="4873320"/>
          </a:xfrm>
          <a:prstGeom prst="rect">
            <a:avLst/>
          </a:prstGeom>
          <a:ln w="25400"/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89449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2554432"/>
            <a:ext cx="12189600" cy="1848455"/>
          </a:xfrm>
        </p:spPr>
        <p:txBody>
          <a:bodyPr anchor="ctr"/>
          <a:lstStyle/>
          <a:p>
            <a:pPr algn="ctr" defTabSz="920750">
              <a:lnSpc>
                <a:spcPct val="91000"/>
              </a:lnSpc>
            </a:pPr>
            <a:r>
              <a:rPr lang="de-CH" dirty="0"/>
              <a:t>DOCKER EXERCISE</a:t>
            </a:r>
            <a:br>
              <a:rPr lang="de-CH" dirty="0"/>
            </a:br>
            <a:r>
              <a:rPr lang="de-CH" dirty="0"/>
              <a:t>«Webserver»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03857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>
          <a:xfrm>
            <a:off x="406800" y="1556792"/>
            <a:ext cx="7245936" cy="50039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sz="2800" dirty="0" err="1"/>
              <a:t>Choose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right</a:t>
            </a:r>
            <a:r>
              <a:rPr lang="de-CH" sz="2800" dirty="0"/>
              <a:t> and a </a:t>
            </a:r>
            <a:r>
              <a:rPr lang="de-CH" sz="2800" dirty="0" err="1"/>
              <a:t>small</a:t>
            </a:r>
            <a:r>
              <a:rPr lang="de-CH" sz="2800" dirty="0"/>
              <a:t> </a:t>
            </a:r>
            <a:r>
              <a:rPr lang="de-CH" sz="2800" dirty="0" err="1"/>
              <a:t>base</a:t>
            </a:r>
            <a:r>
              <a:rPr lang="de-CH" sz="2800" dirty="0"/>
              <a:t> </a:t>
            </a:r>
            <a:r>
              <a:rPr lang="de-CH" sz="2800" dirty="0" err="1"/>
              <a:t>image</a:t>
            </a:r>
            <a:br>
              <a:rPr lang="de-CH" sz="2800" dirty="0"/>
            </a:br>
            <a:r>
              <a:rPr lang="de-CH" sz="2800" dirty="0"/>
              <a:t>(alpine, </a:t>
            </a:r>
            <a:r>
              <a:rPr lang="de-CH" sz="2800" dirty="0" err="1"/>
              <a:t>centos</a:t>
            </a:r>
            <a:r>
              <a:rPr lang="de-CH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800" dirty="0" err="1"/>
              <a:t>Install</a:t>
            </a:r>
            <a:r>
              <a:rPr lang="de-CH" sz="2800" dirty="0"/>
              <a:t> an </a:t>
            </a:r>
            <a:r>
              <a:rPr lang="de-CH" sz="2800" dirty="0" err="1"/>
              <a:t>apache</a:t>
            </a:r>
            <a:r>
              <a:rPr lang="de-CH" sz="2800" dirty="0"/>
              <a:t> http </a:t>
            </a:r>
            <a:r>
              <a:rPr lang="de-CH" sz="2800" dirty="0" err="1"/>
              <a:t>server</a:t>
            </a:r>
            <a:endParaRPr lang="de-CH" sz="2800" dirty="0"/>
          </a:p>
          <a:p>
            <a:pPr marL="457200" indent="-457200">
              <a:buFont typeface="+mj-lt"/>
              <a:buAutoNum type="arabicPeriod"/>
            </a:pPr>
            <a:r>
              <a:rPr lang="de-CH" sz="2800" dirty="0"/>
              <a:t>Create an index.html </a:t>
            </a:r>
            <a:r>
              <a:rPr lang="de-CH" sz="2800" dirty="0" err="1"/>
              <a:t>file</a:t>
            </a:r>
            <a:r>
              <a:rPr lang="de-CH" sz="2800" dirty="0"/>
              <a:t> and </a:t>
            </a:r>
            <a:r>
              <a:rPr lang="de-CH" sz="2800" dirty="0" err="1"/>
              <a:t>paste</a:t>
            </a:r>
            <a:r>
              <a:rPr lang="de-CH" sz="2800" dirty="0"/>
              <a:t> </a:t>
            </a:r>
            <a:r>
              <a:rPr lang="de-CH" sz="2800" dirty="0" err="1"/>
              <a:t>it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web </a:t>
            </a:r>
            <a:r>
              <a:rPr lang="de-CH" sz="2800" dirty="0" err="1"/>
              <a:t>folder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apache</a:t>
            </a:r>
            <a:r>
              <a:rPr lang="de-CH" sz="2800" dirty="0"/>
              <a:t> </a:t>
            </a:r>
            <a:r>
              <a:rPr lang="de-CH" sz="2800" dirty="0" err="1"/>
              <a:t>server</a:t>
            </a:r>
            <a:endParaRPr lang="de-CH" sz="2800" dirty="0"/>
          </a:p>
          <a:p>
            <a:pPr marL="457200" indent="-457200">
              <a:buFont typeface="+mj-lt"/>
              <a:buAutoNum type="arabicPeriod"/>
            </a:pPr>
            <a:r>
              <a:rPr lang="de-CH" sz="2800" dirty="0" err="1"/>
              <a:t>Build</a:t>
            </a:r>
            <a:r>
              <a:rPr lang="de-CH" sz="2800" dirty="0"/>
              <a:t> and </a:t>
            </a:r>
            <a:r>
              <a:rPr lang="de-CH" sz="2800" dirty="0" err="1"/>
              <a:t>run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container</a:t>
            </a:r>
            <a:r>
              <a:rPr lang="de-CH" sz="2800" dirty="0"/>
              <a:t> in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detached</a:t>
            </a:r>
            <a:r>
              <a:rPr lang="de-CH" sz="2800" dirty="0"/>
              <a:t> </a:t>
            </a:r>
            <a:r>
              <a:rPr lang="de-CH" sz="2800" dirty="0" err="1"/>
              <a:t>mode</a:t>
            </a:r>
            <a:r>
              <a:rPr lang="de-CH" sz="2800" dirty="0"/>
              <a:t> (</a:t>
            </a:r>
            <a:r>
              <a:rPr lang="de-CH" sz="2800" dirty="0" err="1"/>
              <a:t>background</a:t>
            </a:r>
            <a:r>
              <a:rPr lang="de-CH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800" dirty="0"/>
              <a:t>Start and </a:t>
            </a:r>
            <a:r>
              <a:rPr lang="de-CH" sz="2800" dirty="0" err="1"/>
              <a:t>stop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images</a:t>
            </a:r>
            <a:r>
              <a:rPr lang="de-CH" sz="2800" dirty="0"/>
              <a:t> «</a:t>
            </a:r>
            <a:r>
              <a:rPr lang="de-CH" sz="2800" dirty="0" err="1"/>
              <a:t>helloworld</a:t>
            </a:r>
            <a:r>
              <a:rPr lang="de-CH" sz="2800" dirty="0"/>
              <a:t>» and «</a:t>
            </a:r>
            <a:r>
              <a:rPr lang="de-CH" sz="2800" dirty="0" err="1"/>
              <a:t>webserver</a:t>
            </a:r>
            <a:r>
              <a:rPr lang="de-CH" sz="2800" dirty="0"/>
              <a:t>» </a:t>
            </a:r>
            <a:r>
              <a:rPr lang="de-CH" sz="2800" dirty="0" err="1"/>
              <a:t>with</a:t>
            </a:r>
            <a:r>
              <a:rPr lang="de-CH" sz="2800" dirty="0"/>
              <a:t> a </a:t>
            </a:r>
            <a:r>
              <a:rPr lang="de-CH" sz="2800" dirty="0" err="1"/>
              <a:t>single</a:t>
            </a:r>
            <a:r>
              <a:rPr lang="de-CH" sz="2800" dirty="0"/>
              <a:t> docker-</a:t>
            </a:r>
            <a:r>
              <a:rPr lang="de-CH" sz="2800" dirty="0" err="1"/>
              <a:t>compose</a:t>
            </a:r>
            <a:r>
              <a:rPr lang="de-CH" sz="2800" dirty="0"/>
              <a:t> </a:t>
            </a:r>
            <a:r>
              <a:rPr lang="de-CH" sz="2800" dirty="0" err="1"/>
              <a:t>file</a:t>
            </a:r>
            <a:endParaRPr lang="de-CH" sz="2800" dirty="0"/>
          </a:p>
          <a:p>
            <a:pPr marL="457200" indent="-457200">
              <a:buFont typeface="+mj-lt"/>
              <a:buAutoNum type="arabicPeriod"/>
            </a:pPr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32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Docker </a:t>
            </a:r>
            <a:r>
              <a:rPr lang="de-CH" dirty="0" err="1"/>
              <a:t>Exercise</a:t>
            </a:r>
            <a:br>
              <a:rPr lang="de-CH" dirty="0"/>
            </a:br>
            <a:r>
              <a:rPr lang="de-CH" b="0" dirty="0"/>
              <a:t>Explanation </a:t>
            </a:r>
            <a:r>
              <a:rPr lang="de-CH" b="0" dirty="0" err="1"/>
              <a:t>of</a:t>
            </a:r>
            <a:r>
              <a:rPr lang="de-CH" b="0" dirty="0"/>
              <a:t> </a:t>
            </a:r>
            <a:r>
              <a:rPr lang="de-CH" b="0" dirty="0" err="1"/>
              <a:t>the</a:t>
            </a:r>
            <a:r>
              <a:rPr lang="de-CH" b="0" dirty="0"/>
              <a:t> </a:t>
            </a:r>
            <a:r>
              <a:rPr lang="de-CH" b="0" dirty="0" err="1"/>
              <a:t>exercise</a:t>
            </a:r>
            <a:endParaRPr lang="de-CH" b="0" dirty="0"/>
          </a:p>
        </p:txBody>
      </p:sp>
      <p:pic>
        <p:nvPicPr>
          <p:cNvPr id="6" name="Bildschirmfoto 2019-05-13 um 08.57.29.png" descr="Bildschirmfoto 2019-05-13 um 08.57.29.png"/>
          <p:cNvPicPr>
            <a:picLocks noChangeAspect="1"/>
          </p:cNvPicPr>
          <p:nvPr/>
        </p:nvPicPr>
        <p:blipFill>
          <a:blip r:embed="rId8"/>
          <a:srcRect l="10551" r="10551"/>
          <a:stretch>
            <a:fillRect/>
          </a:stretch>
        </p:blipFill>
        <p:spPr>
          <a:xfrm>
            <a:off x="7608168" y="980728"/>
            <a:ext cx="4162836" cy="4873320"/>
          </a:xfrm>
          <a:prstGeom prst="rect">
            <a:avLst/>
          </a:prstGeom>
          <a:ln w="25400"/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18353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56" b="15632"/>
          <a:stretch/>
        </p:blipFill>
        <p:spPr>
          <a:xfrm>
            <a:off x="-122709" y="954069"/>
            <a:ext cx="2808371" cy="6002902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758"/>
          <a:stretch/>
        </p:blipFill>
        <p:spPr>
          <a:xfrm>
            <a:off x="-351016" y="5811117"/>
            <a:ext cx="12680735" cy="1160668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56" b="15632"/>
          <a:stretch/>
        </p:blipFill>
        <p:spPr>
          <a:xfrm>
            <a:off x="9552325" y="950023"/>
            <a:ext cx="2808371" cy="6002902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758"/>
          <a:stretch/>
        </p:blipFill>
        <p:spPr>
          <a:xfrm>
            <a:off x="-320039" y="0"/>
            <a:ext cx="12680735" cy="1160668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632"/>
          <a:stretch/>
        </p:blipFill>
        <p:spPr>
          <a:xfrm>
            <a:off x="2396833" y="2548906"/>
            <a:ext cx="7246990" cy="34456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21244" y="1096192"/>
            <a:ext cx="9840416" cy="1452713"/>
          </a:xfrm>
          <a:solidFill>
            <a:srgbClr val="FFFFFF"/>
          </a:solidFill>
        </p:spPr>
        <p:txBody>
          <a:bodyPr anchor="ctr"/>
          <a:lstStyle/>
          <a:p>
            <a:pPr>
              <a:lnSpc>
                <a:spcPct val="91000"/>
              </a:lnSpc>
            </a:pPr>
            <a:r>
              <a:rPr lang="de-CH" dirty="0" err="1">
                <a:solidFill>
                  <a:srgbClr val="000000"/>
                </a:solidFill>
              </a:rPr>
              <a:t>Kubernetes</a:t>
            </a:r>
            <a:r>
              <a:rPr lang="de-CH" dirty="0">
                <a:solidFill>
                  <a:srgbClr val="000000"/>
                </a:solidFill>
              </a:rPr>
              <a:t> @ </a:t>
            </a:r>
            <a:endParaRPr lang="de-CH" b="0" dirty="0">
              <a:solidFill>
                <a:srgbClr val="000000"/>
              </a:solidFill>
            </a:endParaRPr>
          </a:p>
        </p:txBody>
      </p:sp>
      <p:sp>
        <p:nvSpPr>
          <p:cNvPr id="19" name="Akzent"/>
          <p:cNvSpPr/>
          <p:nvPr>
            <p:custDataLst>
              <p:tags r:id="rId5"/>
            </p:custDataLst>
          </p:nvPr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5" name="Schweizerische_Post_Logo.svg.png" descr="Schweizerische_Post_Logo.sv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3181" y="1096193"/>
            <a:ext cx="3928479" cy="1424074"/>
          </a:xfrm>
          <a:prstGeom prst="rect">
            <a:avLst/>
          </a:prstGeom>
          <a:ln w="12700">
            <a:miter lim="400000"/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6276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5159896" y="1486422"/>
            <a:ext cx="4680520" cy="4932000"/>
          </a:xfrm>
        </p:spPr>
        <p:txBody>
          <a:bodyPr/>
          <a:lstStyle/>
          <a:p>
            <a:pPr marL="0" indent="0">
              <a:buNone/>
            </a:pPr>
            <a:r>
              <a:rPr lang="de-CH" sz="2400" b="1" dirty="0"/>
              <a:t>Key </a:t>
            </a:r>
            <a:r>
              <a:rPr lang="de-CH" sz="2400" b="1" dirty="0" err="1"/>
              <a:t>figures</a:t>
            </a:r>
            <a:endParaRPr lang="de-CH" sz="2400" b="1" dirty="0"/>
          </a:p>
          <a:p>
            <a:r>
              <a:rPr lang="de-CH" sz="2400" dirty="0" err="1"/>
              <a:t>Running</a:t>
            </a:r>
            <a:r>
              <a:rPr lang="de-CH" sz="2400" dirty="0"/>
              <a:t> Container:			3’400</a:t>
            </a:r>
          </a:p>
          <a:p>
            <a:r>
              <a:rPr lang="de-CH" sz="2400" dirty="0" err="1"/>
              <a:t>Used</a:t>
            </a:r>
            <a:r>
              <a:rPr lang="de-CH" sz="2400" dirty="0"/>
              <a:t> Container Nodes:	   220</a:t>
            </a:r>
          </a:p>
          <a:p>
            <a:endParaRPr lang="de-CH" sz="2400" dirty="0"/>
          </a:p>
          <a:p>
            <a:endParaRPr lang="de-CH" sz="2400" dirty="0"/>
          </a:p>
          <a:p>
            <a:pPr marL="0" indent="0">
              <a:buNone/>
            </a:pPr>
            <a:r>
              <a:rPr lang="de-CH" sz="2400" b="1" dirty="0"/>
              <a:t>Application </a:t>
            </a:r>
            <a:r>
              <a:rPr lang="de-CH" sz="2400" b="1" dirty="0" err="1"/>
              <a:t>purpose</a:t>
            </a:r>
            <a:endParaRPr lang="de-CH" sz="2400" b="1" dirty="0"/>
          </a:p>
          <a:p>
            <a:r>
              <a:rPr lang="de-CH" sz="2400" dirty="0" err="1"/>
              <a:t>PostAuto</a:t>
            </a:r>
            <a:r>
              <a:rPr lang="de-CH" sz="2400" dirty="0"/>
              <a:t> Backend</a:t>
            </a:r>
          </a:p>
          <a:p>
            <a:r>
              <a:rPr lang="de-CH" sz="2400" dirty="0" err="1"/>
              <a:t>Chatbot</a:t>
            </a:r>
            <a:r>
              <a:rPr lang="de-CH" sz="2400" dirty="0"/>
              <a:t> and </a:t>
            </a:r>
            <a:r>
              <a:rPr lang="de-CH" sz="2400" dirty="0" err="1"/>
              <a:t>Livechat</a:t>
            </a:r>
            <a:endParaRPr lang="de-CH" sz="2400" dirty="0"/>
          </a:p>
          <a:p>
            <a:r>
              <a:rPr lang="de-CH" sz="2400" dirty="0" err="1"/>
              <a:t>Postshop</a:t>
            </a:r>
            <a:r>
              <a:rPr lang="de-CH" sz="2400" dirty="0"/>
              <a:t> Backend</a:t>
            </a:r>
          </a:p>
          <a:p>
            <a:r>
              <a:rPr lang="de-CH" sz="2400" dirty="0"/>
              <a:t>Automation and </a:t>
            </a:r>
            <a:r>
              <a:rPr lang="de-CH" sz="2400" dirty="0" err="1"/>
              <a:t>Logging</a:t>
            </a:r>
            <a:r>
              <a:rPr lang="de-CH" sz="2400" dirty="0"/>
              <a:t> Tools</a:t>
            </a:r>
          </a:p>
          <a:p>
            <a:endParaRPr lang="de-CH" sz="2400" dirty="0"/>
          </a:p>
          <a:p>
            <a:endParaRPr lang="de-CH" sz="24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/>
              <a:t> Seite </a:t>
            </a:r>
            <a:fld id="{9D1CE59F-3E2C-43A1-9A3C-65F063D14E4A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/>
              <a:t>&gt;&gt;Ändern der Fusszeile: Im Reiter «Post-Menü» den Befehl «Kopf- und Fusszeile» wählen.</a:t>
            </a:r>
          </a:p>
          <a:p>
            <a:r>
              <a:rPr lang="de-CH"/>
              <a:t>Firma | Datum | V1.00 | vertraulich/intern/öffentlich | Thema der Präsentation | Verfasser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Aufzählung in einer Textspalte</a:t>
            </a:r>
            <a:br>
              <a:rPr lang="de-CH" dirty="0"/>
            </a:br>
            <a:r>
              <a:rPr lang="de-CH" b="0" dirty="0"/>
              <a:t>Gliederung von Themen und Texten</a:t>
            </a:r>
          </a:p>
        </p:txBody>
      </p:sp>
      <p:grpSp>
        <p:nvGrpSpPr>
          <p:cNvPr id="6" name="Group"/>
          <p:cNvGrpSpPr/>
          <p:nvPr/>
        </p:nvGrpSpPr>
        <p:grpSpPr>
          <a:xfrm>
            <a:off x="2911369" y="1486422"/>
            <a:ext cx="1601928" cy="1379073"/>
            <a:chOff x="0" y="0"/>
            <a:chExt cx="1601926" cy="1379071"/>
          </a:xfrm>
        </p:grpSpPr>
        <p:sp>
          <p:nvSpPr>
            <p:cNvPr id="7" name="Rectangle"/>
            <p:cNvSpPr/>
            <p:nvPr/>
          </p:nvSpPr>
          <p:spPr>
            <a:xfrm>
              <a:off x="0" y="0"/>
              <a:ext cx="1601927" cy="1379072"/>
            </a:xfrm>
            <a:prstGeom prst="rect">
              <a:avLst/>
            </a:prstGeom>
            <a:solidFill>
              <a:srgbClr val="B4B4B4">
                <a:alpha val="36004"/>
              </a:srgbClr>
            </a:solidFill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" name="Group"/>
            <p:cNvGrpSpPr/>
            <p:nvPr/>
          </p:nvGrpSpPr>
          <p:grpSpPr>
            <a:xfrm>
              <a:off x="172253" y="149896"/>
              <a:ext cx="1273407" cy="1065546"/>
              <a:chOff x="0" y="0"/>
              <a:chExt cx="1273405" cy="1065545"/>
            </a:xfrm>
          </p:grpSpPr>
          <p:grpSp>
            <p:nvGrpSpPr>
              <p:cNvPr id="9" name="Group"/>
              <p:cNvGrpSpPr/>
              <p:nvPr/>
            </p:nvGrpSpPr>
            <p:grpSpPr>
              <a:xfrm>
                <a:off x="59194" y="184831"/>
                <a:ext cx="1139032" cy="709616"/>
                <a:chOff x="0" y="0"/>
                <a:chExt cx="1139031" cy="709614"/>
              </a:xfrm>
            </p:grpSpPr>
            <p:sp>
              <p:nvSpPr>
                <p:cNvPr id="13" name="Line"/>
                <p:cNvSpPr/>
                <p:nvPr/>
              </p:nvSpPr>
              <p:spPr>
                <a:xfrm>
                  <a:off x="0" y="12320"/>
                  <a:ext cx="1128821" cy="6972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9934" y="4242"/>
                      </a:lnTo>
                      <a:lnTo>
                        <a:pt x="11440" y="19684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5A5F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4" name="Line"/>
                <p:cNvSpPr/>
                <p:nvPr/>
              </p:nvSpPr>
              <p:spPr>
                <a:xfrm>
                  <a:off x="915248" y="0"/>
                  <a:ext cx="223784" cy="234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46"/>
                      </a:moveTo>
                      <a:lnTo>
                        <a:pt x="21536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rgbClr val="5A5F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0" name="Line"/>
              <p:cNvSpPr/>
              <p:nvPr/>
            </p:nvSpPr>
            <p:spPr>
              <a:xfrm>
                <a:off x="0" y="0"/>
                <a:ext cx="1273406" cy="1065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87" y="21555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5A5F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5" name="Group"/>
          <p:cNvGrpSpPr/>
          <p:nvPr/>
        </p:nvGrpSpPr>
        <p:grpSpPr>
          <a:xfrm>
            <a:off x="2911369" y="3965521"/>
            <a:ext cx="1601928" cy="1354803"/>
            <a:chOff x="0" y="0"/>
            <a:chExt cx="1601926" cy="1354801"/>
          </a:xfrm>
        </p:grpSpPr>
        <p:sp>
          <p:nvSpPr>
            <p:cNvPr id="16" name="Rectangle"/>
            <p:cNvSpPr/>
            <p:nvPr/>
          </p:nvSpPr>
          <p:spPr>
            <a:xfrm>
              <a:off x="0" y="0"/>
              <a:ext cx="1601927" cy="1354802"/>
            </a:xfrm>
            <a:prstGeom prst="rect">
              <a:avLst/>
            </a:prstGeom>
            <a:solidFill>
              <a:srgbClr val="B4B4B4">
                <a:alpha val="36000"/>
              </a:srgbClr>
            </a:solidFill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Light Bulb"/>
            <p:cNvSpPr/>
            <p:nvPr/>
          </p:nvSpPr>
          <p:spPr>
            <a:xfrm>
              <a:off x="476696" y="115139"/>
              <a:ext cx="648534" cy="11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2843"/>
                    <a:pt x="0" y="6352"/>
                  </a:cubicBezTo>
                  <a:cubicBezTo>
                    <a:pt x="0" y="7004"/>
                    <a:pt x="167" y="7633"/>
                    <a:pt x="477" y="8225"/>
                  </a:cubicBezTo>
                  <a:cubicBezTo>
                    <a:pt x="477" y="8225"/>
                    <a:pt x="477" y="8226"/>
                    <a:pt x="477" y="8227"/>
                  </a:cubicBezTo>
                  <a:cubicBezTo>
                    <a:pt x="491" y="8261"/>
                    <a:pt x="527" y="8322"/>
                    <a:pt x="579" y="8405"/>
                  </a:cubicBezTo>
                  <a:cubicBezTo>
                    <a:pt x="693" y="8601"/>
                    <a:pt x="822" y="8793"/>
                    <a:pt x="966" y="8979"/>
                  </a:cubicBezTo>
                  <a:cubicBezTo>
                    <a:pt x="2223" y="10787"/>
                    <a:pt x="5439" y="15160"/>
                    <a:pt x="5440" y="16141"/>
                  </a:cubicBezTo>
                  <a:lnTo>
                    <a:pt x="5656" y="16902"/>
                  </a:lnTo>
                  <a:cubicBezTo>
                    <a:pt x="5656" y="16902"/>
                    <a:pt x="5696" y="16981"/>
                    <a:pt x="5817" y="17079"/>
                  </a:cubicBezTo>
                  <a:lnTo>
                    <a:pt x="15815" y="17079"/>
                  </a:lnTo>
                  <a:cubicBezTo>
                    <a:pt x="15936" y="16981"/>
                    <a:pt x="15976" y="16902"/>
                    <a:pt x="15976" y="16902"/>
                  </a:cubicBezTo>
                  <a:lnTo>
                    <a:pt x="16193" y="16141"/>
                  </a:lnTo>
                  <a:cubicBezTo>
                    <a:pt x="16193" y="14948"/>
                    <a:pt x="20944" y="8742"/>
                    <a:pt x="21152" y="8227"/>
                  </a:cubicBezTo>
                  <a:cubicBezTo>
                    <a:pt x="21159" y="8211"/>
                    <a:pt x="21155" y="8198"/>
                    <a:pt x="21141" y="8188"/>
                  </a:cubicBezTo>
                  <a:cubicBezTo>
                    <a:pt x="21438" y="7607"/>
                    <a:pt x="21600" y="6990"/>
                    <a:pt x="21600" y="6352"/>
                  </a:cubicBezTo>
                  <a:cubicBezTo>
                    <a:pt x="21600" y="2843"/>
                    <a:pt x="16765" y="0"/>
                    <a:pt x="10800" y="0"/>
                  </a:cubicBezTo>
                  <a:close/>
                  <a:moveTo>
                    <a:pt x="5943" y="17697"/>
                  </a:moveTo>
                  <a:cubicBezTo>
                    <a:pt x="5930" y="17727"/>
                    <a:pt x="5919" y="17758"/>
                    <a:pt x="5919" y="17791"/>
                  </a:cubicBezTo>
                  <a:lnTo>
                    <a:pt x="5919" y="18399"/>
                  </a:lnTo>
                  <a:cubicBezTo>
                    <a:pt x="5919" y="18599"/>
                    <a:pt x="6178" y="18765"/>
                    <a:pt x="6510" y="18795"/>
                  </a:cubicBezTo>
                  <a:cubicBezTo>
                    <a:pt x="6431" y="18855"/>
                    <a:pt x="6382" y="18929"/>
                    <a:pt x="6382" y="19010"/>
                  </a:cubicBezTo>
                  <a:lnTo>
                    <a:pt x="6382" y="19541"/>
                  </a:lnTo>
                  <a:cubicBezTo>
                    <a:pt x="6382" y="19736"/>
                    <a:pt x="6656" y="19894"/>
                    <a:pt x="6993" y="19894"/>
                  </a:cubicBezTo>
                  <a:lnTo>
                    <a:pt x="7186" y="19894"/>
                  </a:lnTo>
                  <a:lnTo>
                    <a:pt x="7186" y="20380"/>
                  </a:lnTo>
                  <a:cubicBezTo>
                    <a:pt x="7186" y="20568"/>
                    <a:pt x="7454" y="20721"/>
                    <a:pt x="7780" y="20721"/>
                  </a:cubicBezTo>
                  <a:lnTo>
                    <a:pt x="8816" y="20721"/>
                  </a:lnTo>
                  <a:cubicBezTo>
                    <a:pt x="8925" y="21215"/>
                    <a:pt x="9771" y="21600"/>
                    <a:pt x="10800" y="21600"/>
                  </a:cubicBezTo>
                  <a:cubicBezTo>
                    <a:pt x="11829" y="21600"/>
                    <a:pt x="12675" y="21215"/>
                    <a:pt x="12784" y="20721"/>
                  </a:cubicBezTo>
                  <a:lnTo>
                    <a:pt x="13820" y="20721"/>
                  </a:lnTo>
                  <a:cubicBezTo>
                    <a:pt x="14146" y="20721"/>
                    <a:pt x="14414" y="20568"/>
                    <a:pt x="14414" y="20380"/>
                  </a:cubicBezTo>
                  <a:lnTo>
                    <a:pt x="14414" y="19894"/>
                  </a:lnTo>
                  <a:lnTo>
                    <a:pt x="14607" y="19894"/>
                  </a:lnTo>
                  <a:cubicBezTo>
                    <a:pt x="14944" y="19894"/>
                    <a:pt x="15218" y="19736"/>
                    <a:pt x="15218" y="19541"/>
                  </a:cubicBezTo>
                  <a:lnTo>
                    <a:pt x="15218" y="19010"/>
                  </a:lnTo>
                  <a:cubicBezTo>
                    <a:pt x="15218" y="18929"/>
                    <a:pt x="15169" y="18855"/>
                    <a:pt x="15090" y="18795"/>
                  </a:cubicBezTo>
                  <a:cubicBezTo>
                    <a:pt x="15422" y="18765"/>
                    <a:pt x="15681" y="18599"/>
                    <a:pt x="15681" y="18399"/>
                  </a:cubicBezTo>
                  <a:lnTo>
                    <a:pt x="15681" y="17791"/>
                  </a:lnTo>
                  <a:cubicBezTo>
                    <a:pt x="15681" y="17758"/>
                    <a:pt x="15670" y="17727"/>
                    <a:pt x="15657" y="17697"/>
                  </a:cubicBezTo>
                  <a:lnTo>
                    <a:pt x="5943" y="17697"/>
                  </a:lnTo>
                  <a:close/>
                </a:path>
              </a:pathLst>
            </a:custGeom>
            <a:solidFill>
              <a:srgbClr val="5A5F5E">
                <a:alpha val="85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303569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756" b="15632"/>
          <a:stretch/>
        </p:blipFill>
        <p:spPr>
          <a:xfrm>
            <a:off x="-122709" y="954069"/>
            <a:ext cx="2808371" cy="6002902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758"/>
          <a:stretch/>
        </p:blipFill>
        <p:spPr>
          <a:xfrm>
            <a:off x="-351016" y="5811117"/>
            <a:ext cx="12680735" cy="1160668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756" b="15632"/>
          <a:stretch/>
        </p:blipFill>
        <p:spPr>
          <a:xfrm>
            <a:off x="9552325" y="950023"/>
            <a:ext cx="2808371" cy="6002902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758"/>
          <a:stretch/>
        </p:blipFill>
        <p:spPr>
          <a:xfrm>
            <a:off x="-320039" y="0"/>
            <a:ext cx="12680735" cy="1160668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04E7F62-02C2-4190-81BB-7E95C03D09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632"/>
          <a:stretch/>
        </p:blipFill>
        <p:spPr>
          <a:xfrm>
            <a:off x="2396833" y="2548906"/>
            <a:ext cx="7246990" cy="34456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868446"/>
            <a:ext cx="9840416" cy="1680460"/>
          </a:xfrm>
          <a:solidFill>
            <a:srgbClr val="FFFFFF"/>
          </a:solidFill>
        </p:spPr>
        <p:txBody>
          <a:bodyPr anchor="ctr"/>
          <a:lstStyle/>
          <a:p>
            <a:pPr>
              <a:lnSpc>
                <a:spcPct val="91000"/>
              </a:lnSpc>
            </a:pPr>
            <a:r>
              <a:rPr lang="de-CH" dirty="0" err="1">
                <a:solidFill>
                  <a:srgbClr val="000000"/>
                </a:solidFill>
              </a:rPr>
              <a:t>Kubernetes</a:t>
            </a:r>
            <a:br>
              <a:rPr lang="de-CH" dirty="0">
                <a:solidFill>
                  <a:srgbClr val="000000"/>
                </a:solidFill>
              </a:rPr>
            </a:br>
            <a:r>
              <a:rPr lang="de-CH" b="0" dirty="0" err="1">
                <a:solidFill>
                  <a:srgbClr val="000000"/>
                </a:solidFill>
              </a:rPr>
              <a:t>Containerisation</a:t>
            </a:r>
            <a:r>
              <a:rPr lang="de-CH" b="0" dirty="0">
                <a:solidFill>
                  <a:srgbClr val="000000"/>
                </a:solidFill>
              </a:rPr>
              <a:t> </a:t>
            </a:r>
            <a:r>
              <a:rPr lang="de-CH" b="0" dirty="0" err="1">
                <a:solidFill>
                  <a:srgbClr val="000000"/>
                </a:solidFill>
              </a:rPr>
              <a:t>with</a:t>
            </a:r>
            <a:r>
              <a:rPr lang="de-CH" b="0" dirty="0">
                <a:solidFill>
                  <a:srgbClr val="000000"/>
                </a:solidFill>
              </a:rPr>
              <a:t> K8S</a:t>
            </a:r>
          </a:p>
        </p:txBody>
      </p:sp>
      <p:sp>
        <p:nvSpPr>
          <p:cNvPr id="19" name="Akzent"/>
          <p:cNvSpPr/>
          <p:nvPr>
            <p:custDataLst>
              <p:tags r:id="rId4"/>
            </p:custDataLst>
          </p:nvPr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875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 err="1"/>
              <a:t>Kubernetes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docker </a:t>
            </a:r>
            <a:r>
              <a:rPr lang="de-CH" b="0" dirty="0" err="1"/>
              <a:t>looks</a:t>
            </a:r>
            <a:r>
              <a:rPr lang="de-CH" b="0" dirty="0"/>
              <a:t> like in </a:t>
            </a:r>
            <a:r>
              <a:rPr lang="de-CH" b="0" dirty="0" err="1"/>
              <a:t>producation</a:t>
            </a:r>
            <a:endParaRPr lang="de-CH" b="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AED90F00-C706-46B3-8CC0-AB5698795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242" y="1419853"/>
            <a:ext cx="8673115" cy="488040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5187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37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 err="1"/>
              <a:t>Kubernetes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 err="1"/>
              <a:t>Kubernetes</a:t>
            </a:r>
            <a:r>
              <a:rPr lang="de-CH" b="0" dirty="0"/>
              <a:t> </a:t>
            </a:r>
            <a:r>
              <a:rPr lang="de-CH" b="0" dirty="0" err="1"/>
              <a:t>looks</a:t>
            </a:r>
            <a:r>
              <a:rPr lang="de-CH" b="0" dirty="0"/>
              <a:t> like in </a:t>
            </a:r>
            <a:r>
              <a:rPr lang="de-CH" b="0" dirty="0" err="1"/>
              <a:t>producation</a:t>
            </a:r>
            <a:endParaRPr lang="de-CH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FF77C-925E-44E4-B841-E8781E357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92" y="1583380"/>
            <a:ext cx="10684088" cy="455335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0702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38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 err="1"/>
              <a:t>Kubernetes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 err="1"/>
              <a:t>is</a:t>
            </a:r>
            <a:r>
              <a:rPr lang="de-CH" b="0" dirty="0"/>
              <a:t> </a:t>
            </a:r>
            <a:r>
              <a:rPr lang="de-CH" b="0" dirty="0" err="1"/>
              <a:t>Kubernetes</a:t>
            </a:r>
            <a:r>
              <a:rPr lang="de-CH" b="0" dirty="0"/>
              <a:t>?</a:t>
            </a:r>
          </a:p>
        </p:txBody>
      </p:sp>
      <p:sp>
        <p:nvSpPr>
          <p:cNvPr id="8" name="Build"/>
          <p:cNvSpPr/>
          <p:nvPr/>
        </p:nvSpPr>
        <p:spPr>
          <a:xfrm>
            <a:off x="406800" y="5255284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3200" dirty="0"/>
              <a:t>Container Host</a:t>
            </a:r>
            <a:endParaRPr sz="3200" dirty="0"/>
          </a:p>
        </p:txBody>
      </p:sp>
      <p:sp>
        <p:nvSpPr>
          <p:cNvPr id="13" name="Build"/>
          <p:cNvSpPr/>
          <p:nvPr/>
        </p:nvSpPr>
        <p:spPr>
          <a:xfrm>
            <a:off x="406800" y="4114827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3200" dirty="0"/>
              <a:t>Container Engine</a:t>
            </a:r>
            <a:endParaRPr sz="3200" dirty="0"/>
          </a:p>
        </p:txBody>
      </p:sp>
      <p:sp>
        <p:nvSpPr>
          <p:cNvPr id="14" name="Build"/>
          <p:cNvSpPr/>
          <p:nvPr/>
        </p:nvSpPr>
        <p:spPr>
          <a:xfrm>
            <a:off x="406800" y="2974370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3200" dirty="0"/>
              <a:t>Orchestration</a:t>
            </a:r>
            <a:endParaRPr sz="2800" dirty="0"/>
          </a:p>
        </p:txBody>
      </p:sp>
      <p:sp>
        <p:nvSpPr>
          <p:cNvPr id="15" name="Build"/>
          <p:cNvSpPr/>
          <p:nvPr/>
        </p:nvSpPr>
        <p:spPr>
          <a:xfrm>
            <a:off x="406800" y="1833913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de-CH" sz="3200" dirty="0"/>
              <a:t>User Experience</a:t>
            </a:r>
            <a:endParaRPr sz="3200" dirty="0"/>
          </a:p>
        </p:txBody>
      </p:sp>
      <p:pic>
        <p:nvPicPr>
          <p:cNvPr id="16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4F420F-022E-47B5-A6B9-717C3B181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16" y="5257701"/>
            <a:ext cx="2880320" cy="942878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110026FE-C104-4A1E-9425-934F43CF2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048" y="4074794"/>
            <a:ext cx="1888655" cy="985328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34B1B4D5-20AB-4522-A68E-92A9C30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819" y="4182980"/>
            <a:ext cx="3737273" cy="954029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D741DADF-1818-496B-8818-416F334073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120" y="2996952"/>
            <a:ext cx="1295501" cy="950667"/>
          </a:xfrm>
          <a:prstGeom prst="rect">
            <a:avLst/>
          </a:prstGeom>
        </p:spPr>
      </p:pic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58071C16-FBA9-4538-94A0-A334741AFC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7921" y="2997813"/>
            <a:ext cx="941318" cy="954416"/>
          </a:xfrm>
          <a:prstGeom prst="rect">
            <a:avLst/>
          </a:prstGeom>
        </p:spPr>
      </p:pic>
      <p:pic>
        <p:nvPicPr>
          <p:cNvPr id="21" name="Picture 21" descr="Logo&#10;&#10;Description automatically generated">
            <a:extLst>
              <a:ext uri="{FF2B5EF4-FFF2-40B4-BE49-F238E27FC236}">
                <a16:creationId xmlns:a16="http://schemas.microsoft.com/office/drawing/2014/main" id="{817B4F3D-597C-4460-8607-B38A78FA73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7173" y="3002484"/>
            <a:ext cx="874250" cy="958791"/>
          </a:xfrm>
          <a:prstGeom prst="rect">
            <a:avLst/>
          </a:prstGeom>
        </p:spPr>
      </p:pic>
      <p:pic>
        <p:nvPicPr>
          <p:cNvPr id="25" name="Picture 20">
            <a:extLst>
              <a:ext uri="{FF2B5EF4-FFF2-40B4-BE49-F238E27FC236}">
                <a16:creationId xmlns:a16="http://schemas.microsoft.com/office/drawing/2014/main" id="{5DEFD86E-3156-4B6B-A2BE-8C7F695557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6120" y="1801861"/>
            <a:ext cx="999303" cy="1021487"/>
          </a:xfrm>
          <a:prstGeom prst="rect">
            <a:avLst/>
          </a:prstGeom>
        </p:spPr>
      </p:pic>
      <p:sp>
        <p:nvSpPr>
          <p:cNvPr id="26" name="TextBox 3">
            <a:extLst>
              <a:ext uri="{FF2B5EF4-FFF2-40B4-BE49-F238E27FC236}">
                <a16:creationId xmlns:a16="http://schemas.microsoft.com/office/drawing/2014/main" id="{A02600A0-9E12-4449-8E72-9CF988C7F748}"/>
              </a:ext>
            </a:extLst>
          </p:cNvPr>
          <p:cNvSpPr txBox="1"/>
          <p:nvPr/>
        </p:nvSpPr>
        <p:spPr>
          <a:xfrm>
            <a:off x="8501526" y="1956981"/>
            <a:ext cx="181795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dirty="0" err="1"/>
              <a:t>kubectl</a:t>
            </a:r>
            <a:endParaRPr lang="en-US" sz="4000" dirty="0"/>
          </a:p>
        </p:txBody>
      </p:sp>
      <p:pic>
        <p:nvPicPr>
          <p:cNvPr id="27" name="Picture 23" descr="Logo&#10;&#10;Description automatically generated">
            <a:extLst>
              <a:ext uri="{FF2B5EF4-FFF2-40B4-BE49-F238E27FC236}">
                <a16:creationId xmlns:a16="http://schemas.microsoft.com/office/drawing/2014/main" id="{19C455C7-4C8D-42CF-84B0-B077369C19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15089" y="1772816"/>
            <a:ext cx="1063578" cy="1020572"/>
          </a:xfrm>
          <a:prstGeom prst="rect">
            <a:avLst/>
          </a:prstGeom>
        </p:spPr>
      </p:pic>
      <p:cxnSp>
        <p:nvCxnSpPr>
          <p:cNvPr id="30" name="Gerader Verbinder 29"/>
          <p:cNvCxnSpPr/>
          <p:nvPr/>
        </p:nvCxnSpPr>
        <p:spPr bwMode="auto">
          <a:xfrm>
            <a:off x="406800" y="2852936"/>
            <a:ext cx="1137656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Gerader Verbinder 30"/>
          <p:cNvCxnSpPr/>
          <p:nvPr/>
        </p:nvCxnSpPr>
        <p:spPr bwMode="auto">
          <a:xfrm>
            <a:off x="407368" y="4005064"/>
            <a:ext cx="1137656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Gerader Verbinder 31"/>
          <p:cNvCxnSpPr/>
          <p:nvPr/>
        </p:nvCxnSpPr>
        <p:spPr bwMode="auto">
          <a:xfrm>
            <a:off x="407368" y="5157192"/>
            <a:ext cx="1137656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2"/>
    </p:custDataLst>
    <p:extLst>
      <p:ext uri="{BB962C8B-B14F-4D97-AF65-F5344CB8AC3E}">
        <p14:creationId xmlns:p14="http://schemas.microsoft.com/office/powerpoint/2010/main" val="1001394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39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 err="1"/>
              <a:t>Kubernetes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 err="1"/>
              <a:t>is</a:t>
            </a:r>
            <a:r>
              <a:rPr lang="de-CH" b="0" dirty="0"/>
              <a:t> </a:t>
            </a:r>
            <a:r>
              <a:rPr lang="de-CH" b="0" dirty="0" err="1"/>
              <a:t>Kubernetes</a:t>
            </a:r>
            <a:endParaRPr lang="de-CH" b="0" dirty="0"/>
          </a:p>
        </p:txBody>
      </p:sp>
      <p:pic>
        <p:nvPicPr>
          <p:cNvPr id="2050" name="Picture 2" descr="What Is Kubernetes - KNOW IT INFO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t="23215" r="2750" b="2844"/>
          <a:stretch/>
        </p:blipFill>
        <p:spPr bwMode="auto">
          <a:xfrm>
            <a:off x="695400" y="1484784"/>
            <a:ext cx="1071119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4172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stformsUnterschriftSignaturLinks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de-CH" dirty="0"/>
              <a:t>Patrick Bühlmann</a:t>
            </a:r>
            <a:br>
              <a:rPr lang="de-CH" dirty="0"/>
            </a:br>
            <a:r>
              <a:rPr lang="de-CH" b="0" dirty="0"/>
              <a:t>Middleware Engineering</a:t>
            </a:r>
          </a:p>
        </p:txBody>
      </p:sp>
      <p:sp>
        <p:nvSpPr>
          <p:cNvPr id="158" name="postformsAbsenderAdresse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de-CH" dirty="0"/>
              <a:t>Work </a:t>
            </a:r>
            <a:r>
              <a:rPr lang="de-CH" dirty="0" err="1"/>
              <a:t>area</a:t>
            </a:r>
            <a:r>
              <a:rPr lang="de-CH" dirty="0"/>
              <a:t>: </a:t>
            </a:r>
          </a:p>
          <a:p>
            <a:pPr marL="552450" lvl="1" indent="-285750">
              <a:buFont typeface="Symbol" panose="05050102010706020507" pitchFamily="18" charset="2"/>
              <a:buChar char="-"/>
            </a:pPr>
            <a:r>
              <a:rPr lang="de-CH" dirty="0" err="1"/>
              <a:t>Kubernetes</a:t>
            </a:r>
            <a:r>
              <a:rPr lang="de-CH" dirty="0"/>
              <a:t> / OpenShift Engineering</a:t>
            </a:r>
          </a:p>
          <a:p>
            <a:pPr marL="552450" lvl="1" indent="-285750">
              <a:buFont typeface="Symbol" panose="05050102010706020507" pitchFamily="18" charset="2"/>
              <a:buChar char="-"/>
            </a:pPr>
            <a:r>
              <a:rPr lang="de-CH" dirty="0"/>
              <a:t>Docker, Cloud, Automation</a:t>
            </a:r>
          </a:p>
          <a:p>
            <a:pPr marL="552450" lvl="1" indent="-285750">
              <a:buFont typeface="Symbol" panose="05050102010706020507" pitchFamily="18" charset="2"/>
              <a:buChar char="-"/>
            </a:pPr>
            <a:r>
              <a:rPr lang="de-CH" dirty="0" err="1"/>
              <a:t>DevOps</a:t>
            </a:r>
            <a:r>
              <a:rPr lang="de-CH" dirty="0"/>
              <a:t> CI / CD</a:t>
            </a:r>
          </a:p>
        </p:txBody>
      </p:sp>
      <p:sp>
        <p:nvSpPr>
          <p:cNvPr id="159" name="postformsDirektwahl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de-CH" dirty="0"/>
              <a:t>+41 76 342 82 59</a:t>
            </a:r>
          </a:p>
        </p:txBody>
      </p:sp>
      <p:sp>
        <p:nvSpPr>
          <p:cNvPr id="152" name="postformsFaxNr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de-CH" dirty="0"/>
              <a:t>-</a:t>
            </a:r>
          </a:p>
        </p:txBody>
      </p:sp>
      <p:sp>
        <p:nvSpPr>
          <p:cNvPr id="153" name="postformsEmail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de-CH" dirty="0"/>
              <a:t>patrick.buehlmann.1@post.ch</a:t>
            </a:r>
          </a:p>
        </p:txBody>
      </p:sp>
      <p:sp>
        <p:nvSpPr>
          <p:cNvPr id="10" name="postformsUnterschriftSignaturRechts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de-CH" dirty="0"/>
              <a:t>Nathanael Liechti</a:t>
            </a:r>
            <a:br>
              <a:rPr lang="de-CH" dirty="0"/>
            </a:br>
            <a:r>
              <a:rPr lang="de-CH" b="0" dirty="0"/>
              <a:t>Middleware Engineer Lernender</a:t>
            </a:r>
          </a:p>
        </p:txBody>
      </p:sp>
      <p:sp>
        <p:nvSpPr>
          <p:cNvPr id="11" name="postformsAbsenderAdresseRechts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de-CH" dirty="0"/>
              <a:t>Work </a:t>
            </a:r>
            <a:r>
              <a:rPr lang="de-CH" dirty="0" err="1"/>
              <a:t>area</a:t>
            </a:r>
            <a:r>
              <a:rPr lang="de-CH" dirty="0"/>
              <a:t>: </a:t>
            </a:r>
          </a:p>
          <a:p>
            <a:pPr marL="552450" lvl="1" indent="-285750">
              <a:buFont typeface="Symbol" panose="05050102010706020507" pitchFamily="18" charset="2"/>
              <a:buChar char="-"/>
            </a:pPr>
            <a:r>
              <a:rPr lang="de-CH" dirty="0" err="1"/>
              <a:t>Kubernetes</a:t>
            </a:r>
            <a:r>
              <a:rPr lang="de-CH" dirty="0"/>
              <a:t> Engineering</a:t>
            </a:r>
          </a:p>
          <a:p>
            <a:pPr marL="552450" lvl="1" indent="-285750">
              <a:buFont typeface="Symbol" panose="05050102010706020507" pitchFamily="18" charset="2"/>
              <a:buChar char="-"/>
            </a:pPr>
            <a:r>
              <a:rPr lang="de-CH" dirty="0"/>
              <a:t>Go </a:t>
            </a:r>
            <a:r>
              <a:rPr lang="de-CH" dirty="0" err="1"/>
              <a:t>Coding</a:t>
            </a:r>
            <a:r>
              <a:rPr lang="de-CH" dirty="0"/>
              <a:t> (</a:t>
            </a:r>
            <a:r>
              <a:rPr lang="de-CH" dirty="0" err="1"/>
              <a:t>Microservices</a:t>
            </a:r>
            <a:r>
              <a:rPr lang="de-CH" dirty="0"/>
              <a:t> and </a:t>
            </a:r>
            <a:r>
              <a:rPr lang="de-CH" dirty="0" err="1"/>
              <a:t>more</a:t>
            </a:r>
            <a:r>
              <a:rPr lang="de-CH" dirty="0"/>
              <a:t>)</a:t>
            </a:r>
          </a:p>
        </p:txBody>
      </p:sp>
      <p:sp>
        <p:nvSpPr>
          <p:cNvPr id="12" name="postformsDirektwahlRechts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3" name="postformsFaxNrRechts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4" name="postformsEmailRechts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de-CH" dirty="0"/>
              <a:t>Nathanael.lichti@post.ch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5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5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148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Who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endParaRPr lang="de-CH" dirty="0"/>
          </a:p>
        </p:txBody>
      </p:sp>
      <p:pic>
        <p:nvPicPr>
          <p:cNvPr id="2" name="Bildplatzhalter 1"/>
          <p:cNvPicPr>
            <a:picLocks noGrp="1" noChangeAspect="1"/>
          </p:cNvPicPr>
          <p:nvPr>
            <p:ph type="pic" sz="quarter" idx="5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BA040C6-DF59-46B6-BEB9-5A9F150377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787" t="17485" r="3279" b="14298"/>
          <a:stretch/>
        </p:blipFill>
        <p:spPr>
          <a:xfrm>
            <a:off x="6244854" y="1699195"/>
            <a:ext cx="1973946" cy="201783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45722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40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 err="1"/>
              <a:t>Kubernetes</a:t>
            </a:r>
            <a:br>
              <a:rPr lang="de-CH" dirty="0"/>
            </a:br>
            <a:r>
              <a:rPr lang="de-CH" b="0" dirty="0"/>
              <a:t>Live Demo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3943928" y="4797152"/>
            <a:ext cx="3689744" cy="1033906"/>
          </a:xfrm>
        </p:spPr>
        <p:txBody>
          <a:bodyPr/>
          <a:lstStyle/>
          <a:p>
            <a:pPr algn="ctr"/>
            <a:r>
              <a:rPr lang="de-CH" sz="5400" dirty="0"/>
              <a:t>Live Demo</a:t>
            </a: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5F2AD616-A962-40C7-B790-EF26AD5EEAE7}"/>
              </a:ext>
            </a:extLst>
          </p:cNvPr>
          <p:cNvGrpSpPr/>
          <p:nvPr/>
        </p:nvGrpSpPr>
        <p:grpSpPr>
          <a:xfrm>
            <a:off x="1812347" y="1772816"/>
            <a:ext cx="7952906" cy="3038475"/>
            <a:chOff x="2805927" y="1549068"/>
            <a:chExt cx="7952906" cy="3038475"/>
          </a:xfrm>
        </p:grpSpPr>
        <p:pic>
          <p:nvPicPr>
            <p:cNvPr id="8" name="Picture 6" descr="Icon&#10;&#10;Description automatically generated">
              <a:extLst>
                <a:ext uri="{FF2B5EF4-FFF2-40B4-BE49-F238E27FC236}">
                  <a16:creationId xmlns:a16="http://schemas.microsoft.com/office/drawing/2014/main" id="{B78D0891-73CB-4048-B2D2-CADFFC1C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7183" y="1549068"/>
              <a:ext cx="1771650" cy="3038475"/>
            </a:xfrm>
            <a:prstGeom prst="rect">
              <a:avLst/>
            </a:prstGeom>
          </p:spPr>
        </p:pic>
        <p:pic>
          <p:nvPicPr>
            <p:cNvPr id="10" name="Picture 10" descr="Icon&#10;&#10;Description automatically generated">
              <a:extLst>
                <a:ext uri="{FF2B5EF4-FFF2-40B4-BE49-F238E27FC236}">
                  <a16:creationId xmlns:a16="http://schemas.microsoft.com/office/drawing/2014/main" id="{BAD171EC-7461-4993-9AFE-64A4E5A5C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5927" y="2048519"/>
              <a:ext cx="1780610" cy="2041790"/>
            </a:xfrm>
            <a:prstGeom prst="rect">
              <a:avLst/>
            </a:prstGeom>
          </p:spPr>
        </p:pic>
      </p:grpSp>
      <p:pic>
        <p:nvPicPr>
          <p:cNvPr id="13" name="Picture 9">
            <a:extLst>
              <a:ext uri="{FF2B5EF4-FFF2-40B4-BE49-F238E27FC236}">
                <a16:creationId xmlns:a16="http://schemas.microsoft.com/office/drawing/2014/main" id="{D741DADF-1818-496B-8818-416F334073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3299" y="2276872"/>
            <a:ext cx="2682821" cy="196871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98155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/>
            <a:endParaRPr lang="de-CH" sz="1800" b="0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647990"/>
            <a:ext cx="12189600" cy="1680460"/>
          </a:xfrm>
        </p:spPr>
        <p:txBody>
          <a:bodyPr/>
          <a:lstStyle/>
          <a:p>
            <a:pPr>
              <a:lnSpc>
                <a:spcPct val="91000"/>
              </a:lnSpc>
            </a:pPr>
            <a:r>
              <a:rPr lang="de-CH" dirty="0" err="1"/>
              <a:t>Questions</a:t>
            </a:r>
            <a:r>
              <a:rPr lang="de-CH" dirty="0"/>
              <a:t>?</a:t>
            </a:r>
            <a:br>
              <a:rPr lang="de-CH" dirty="0"/>
            </a:br>
            <a:r>
              <a:rPr lang="de-CH" b="0" dirty="0">
                <a:hlinkClick r:id="rId7"/>
              </a:rPr>
              <a:t>mweng@post.ch</a:t>
            </a:r>
            <a:r>
              <a:rPr lang="de-CH" b="0" dirty="0"/>
              <a:t> </a:t>
            </a:r>
          </a:p>
        </p:txBody>
      </p:sp>
      <p:sp>
        <p:nvSpPr>
          <p:cNvPr id="5" name="Akzent"/>
          <p:cNvSpPr/>
          <p:nvPr>
            <p:custDataLst>
              <p:tags r:id="rId5"/>
            </p:custDataLst>
          </p:nvPr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6" name="questions.png" descr="questio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568" y="1458377"/>
            <a:ext cx="9285064" cy="5261537"/>
          </a:xfrm>
          <a:prstGeom prst="rect">
            <a:avLst/>
          </a:prstGeom>
          <a:ln w="12700">
            <a:miter lim="400000"/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6799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/>
        <p:txBody>
          <a:bodyPr/>
          <a:lstStyle/>
          <a:p>
            <a:endParaRPr lang="de-CH" b="1" dirty="0"/>
          </a:p>
          <a:p>
            <a:endParaRPr lang="de-CH" b="1" dirty="0"/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CH" sz="2400" dirty="0" err="1"/>
              <a:t>What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name</a:t>
            </a:r>
            <a:r>
              <a:rPr lang="de-CH" sz="2400" dirty="0"/>
              <a:t>?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CH" sz="2400" dirty="0"/>
              <a:t>Do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have</a:t>
            </a:r>
            <a:r>
              <a:rPr lang="de-CH" sz="2400" dirty="0"/>
              <a:t> </a:t>
            </a:r>
            <a:r>
              <a:rPr lang="de-CH" sz="2400" dirty="0" err="1"/>
              <a:t>experience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Docker, </a:t>
            </a:r>
            <a:r>
              <a:rPr lang="de-CH" sz="2400" dirty="0" err="1"/>
              <a:t>Kubernetes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in </a:t>
            </a:r>
            <a:r>
              <a:rPr lang="de-CH" sz="2400" dirty="0" err="1"/>
              <a:t>generally</a:t>
            </a:r>
            <a:r>
              <a:rPr lang="de-CH" sz="2400" dirty="0"/>
              <a:t> Container?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CH" sz="2400" dirty="0" err="1"/>
              <a:t>How</a:t>
            </a:r>
            <a:r>
              <a:rPr lang="de-CH" sz="2400" dirty="0"/>
              <a:t> </a:t>
            </a:r>
            <a:r>
              <a:rPr lang="de-CH" sz="2400" dirty="0" err="1"/>
              <a:t>motivated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from</a:t>
            </a:r>
            <a:r>
              <a:rPr lang="de-CH" sz="2400" dirty="0"/>
              <a:t> a </a:t>
            </a:r>
            <a:r>
              <a:rPr lang="de-CH" sz="2400" dirty="0" err="1"/>
              <a:t>scale</a:t>
            </a:r>
            <a:r>
              <a:rPr lang="de-CH" sz="2400" dirty="0"/>
              <a:t> 0 (</a:t>
            </a:r>
            <a:r>
              <a:rPr lang="de-CH" sz="2400" dirty="0" err="1"/>
              <a:t>bad</a:t>
            </a:r>
            <a:r>
              <a:rPr lang="de-CH" sz="2400" dirty="0"/>
              <a:t>) </a:t>
            </a:r>
            <a:r>
              <a:rPr lang="de-CH" sz="2400" dirty="0" err="1"/>
              <a:t>to</a:t>
            </a:r>
            <a:r>
              <a:rPr lang="de-CH" sz="2400" dirty="0"/>
              <a:t> 10 (</a:t>
            </a:r>
            <a:r>
              <a:rPr lang="de-CH" sz="2400" dirty="0" err="1"/>
              <a:t>verry</a:t>
            </a:r>
            <a:r>
              <a:rPr lang="de-CH" sz="2400" dirty="0"/>
              <a:t> </a:t>
            </a:r>
            <a:r>
              <a:rPr lang="de-CH" sz="2400" dirty="0" err="1"/>
              <a:t>god</a:t>
            </a:r>
            <a:r>
              <a:rPr lang="de-CH" sz="2400" dirty="0"/>
              <a:t>)?</a:t>
            </a:r>
          </a:p>
          <a:p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Who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?</a:t>
            </a:r>
            <a:br>
              <a:rPr lang="de-CH" dirty="0"/>
            </a:br>
            <a:r>
              <a:rPr lang="de-CH" b="0" dirty="0"/>
              <a:t>A </a:t>
            </a:r>
            <a:r>
              <a:rPr lang="de-CH" b="0" dirty="0" err="1"/>
              <a:t>short</a:t>
            </a:r>
            <a:r>
              <a:rPr lang="de-CH" b="0" dirty="0"/>
              <a:t> </a:t>
            </a:r>
            <a:r>
              <a:rPr lang="de-CH" b="0" dirty="0" err="1"/>
              <a:t>introduction</a:t>
            </a:r>
            <a:endParaRPr lang="de-CH" b="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9612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Middleware Engineering</a:t>
            </a:r>
            <a:br>
              <a:rPr lang="de-CH" dirty="0"/>
            </a:br>
            <a:r>
              <a:rPr lang="de-CH" b="0" dirty="0" err="1"/>
              <a:t>Our</a:t>
            </a:r>
            <a:r>
              <a:rPr lang="de-CH" b="0" dirty="0"/>
              <a:t> </a:t>
            </a:r>
            <a:r>
              <a:rPr lang="de-CH" b="0" dirty="0" err="1"/>
              <a:t>team</a:t>
            </a:r>
            <a:endParaRPr lang="de-CH" b="0" dirty="0"/>
          </a:p>
        </p:txBody>
      </p:sp>
      <p:pic>
        <p:nvPicPr>
          <p:cNvPr id="8" name="Peter-Ens.jpg" descr="Peter-En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44" y="1340767"/>
            <a:ext cx="2088233" cy="2088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fik 2" descr="Ein Bild, das Mann, Person, Schlips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35D60F8E-1DDB-46B9-90AB-ADAE0A913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793" y="3500911"/>
            <a:ext cx="1368153" cy="2088329"/>
          </a:xfrm>
          <a:prstGeom prst="rect">
            <a:avLst/>
          </a:prstGeom>
        </p:spPr>
      </p:pic>
      <p:pic>
        <p:nvPicPr>
          <p:cNvPr id="13" name="Picture 2" descr="Ein Bild, das Person, Wand, Mann, stehend enthält.&#10;&#10;Beschreibung automatisch generiert.">
            <a:extLst>
              <a:ext uri="{FF2B5EF4-FFF2-40B4-BE49-F238E27FC236}">
                <a16:creationId xmlns:a16="http://schemas.microsoft.com/office/drawing/2014/main" id="{BA24DE53-4CFF-4DF1-8245-63E1A7644D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59" t="17451" r="2718" b="13994"/>
          <a:stretch/>
        </p:blipFill>
        <p:spPr>
          <a:xfrm>
            <a:off x="8720199" y="1352056"/>
            <a:ext cx="2047275" cy="2069485"/>
          </a:xfrm>
          <a:prstGeom prst="rect">
            <a:avLst/>
          </a:prstGeom>
        </p:spPr>
      </p:pic>
      <p:pic>
        <p:nvPicPr>
          <p:cNvPr id="14" name="Grafik 5" descr="Ein Bild, das Person, Mann, Wand, tragen enthält.&#10;&#10;Beschreibung automatisch generiert.">
            <a:extLst>
              <a:ext uri="{FF2B5EF4-FFF2-40B4-BE49-F238E27FC236}">
                <a16:creationId xmlns:a16="http://schemas.microsoft.com/office/drawing/2014/main" id="{8CE97B63-500C-4EA8-856D-8F48A332AF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31" t="-59" r="-64" b="3732"/>
          <a:stretch/>
        </p:blipFill>
        <p:spPr>
          <a:xfrm>
            <a:off x="191344" y="3492617"/>
            <a:ext cx="2078146" cy="2096623"/>
          </a:xfrm>
          <a:prstGeom prst="rect">
            <a:avLst/>
          </a:prstGeom>
        </p:spPr>
      </p:pic>
      <p:pic>
        <p:nvPicPr>
          <p:cNvPr id="15" name="Patrick-Bühlmann.jpg" descr="Patrick-Bühlmann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6912" y="3492617"/>
            <a:ext cx="2083597" cy="2083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rafik 3" descr="Ein Bild, das Person, Mann, drinnen, Fenster enthält.&#10;&#10;Mit sehr hoher Zuverlässigkeit generierte Beschreibung">
            <a:extLst>
              <a:ext uri="{FF2B5EF4-FFF2-40B4-BE49-F238E27FC236}">
                <a16:creationId xmlns:a16="http://schemas.microsoft.com/office/drawing/2014/main" id="{9440E7E1-92A2-4ABD-9E50-54BB43E9A3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235" y="1358970"/>
            <a:ext cx="1865045" cy="2062571"/>
          </a:xfrm>
          <a:prstGeom prst="rect">
            <a:avLst/>
          </a:prstGeom>
        </p:spPr>
      </p:pic>
      <p:pic>
        <p:nvPicPr>
          <p:cNvPr id="17" name="Werner-Holdener.jpg" descr="Werner-Holdener.jpg"/>
          <p:cNvPicPr>
            <a:picLocks noChangeAspect="1"/>
          </p:cNvPicPr>
          <p:nvPr/>
        </p:nvPicPr>
        <p:blipFill>
          <a:blip r:embed="rId13"/>
          <a:srcRect l="8526" r="15330"/>
          <a:stretch>
            <a:fillRect/>
          </a:stretch>
        </p:blipFill>
        <p:spPr>
          <a:xfrm>
            <a:off x="6755979" y="3492617"/>
            <a:ext cx="1586516" cy="2083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unknown.jpg" descr="unknown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4874" y="3497926"/>
            <a:ext cx="2091313" cy="209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Renato-Mercurio.jpg" descr="Renato-Mercurio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8977" y="1331791"/>
            <a:ext cx="2097210" cy="209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hilip-Sahli.jpg" descr="Philip-Sahli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0106" y="1331790"/>
            <a:ext cx="2097210" cy="209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Grafik 20" descr="Ein Bild, das Person, Wand, drinnen enthält.&#10;&#10;Beschreibung automatisch generiert.">
            <a:extLst>
              <a:ext uri="{FF2B5EF4-FFF2-40B4-BE49-F238E27FC236}">
                <a16:creationId xmlns:a16="http://schemas.microsoft.com/office/drawing/2014/main" id="{C7B7C9BC-246F-49DC-834E-BF3CD647A3C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63" t="18480" r="5269" b="11859"/>
          <a:stretch/>
        </p:blipFill>
        <p:spPr>
          <a:xfrm>
            <a:off x="9827244" y="3502184"/>
            <a:ext cx="2101404" cy="2077484"/>
          </a:xfrm>
          <a:prstGeom prst="rect">
            <a:avLst/>
          </a:prstGeom>
        </p:spPr>
      </p:pic>
      <p:pic>
        <p:nvPicPr>
          <p:cNvPr id="22" name="Platzhalterbild.jpg" descr="Platzhalterbild.jpg"/>
          <p:cNvPicPr>
            <a:picLocks noChangeAspect="1"/>
          </p:cNvPicPr>
          <p:nvPr/>
        </p:nvPicPr>
        <p:blipFill>
          <a:blip r:embed="rId18"/>
          <a:srcRect l="24707" r="24707"/>
          <a:stretch>
            <a:fillRect/>
          </a:stretch>
        </p:blipFill>
        <p:spPr>
          <a:xfrm>
            <a:off x="10871393" y="1352056"/>
            <a:ext cx="841231" cy="110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latzhalterbild.jpg" descr="Platzhalterbild.jpg"/>
          <p:cNvPicPr>
            <a:picLocks noChangeAspect="1"/>
          </p:cNvPicPr>
          <p:nvPr/>
        </p:nvPicPr>
        <p:blipFill>
          <a:blip r:embed="rId18"/>
          <a:srcRect l="24707" r="24707"/>
          <a:stretch>
            <a:fillRect/>
          </a:stretch>
        </p:blipFill>
        <p:spPr>
          <a:xfrm>
            <a:off x="10864841" y="2312869"/>
            <a:ext cx="841231" cy="1108672"/>
          </a:xfrm>
          <a:prstGeom prst="rect">
            <a:avLst/>
          </a:prstGeom>
          <a:ln w="12700">
            <a:miter lim="400000"/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3477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Middleware Engineering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 err="1"/>
              <a:t>is</a:t>
            </a:r>
            <a:r>
              <a:rPr lang="de-CH" b="0" dirty="0"/>
              <a:t> Engineering?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err="1"/>
              <a:t>Systematic</a:t>
            </a:r>
            <a:r>
              <a:rPr lang="de-CH" sz="2400" dirty="0"/>
              <a:t> design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computer</a:t>
            </a:r>
            <a:r>
              <a:rPr lang="de-CH" sz="2400" dirty="0"/>
              <a:t> </a:t>
            </a:r>
            <a:r>
              <a:rPr lang="de-CH" sz="2400" dirty="0" err="1"/>
              <a:t>science</a:t>
            </a:r>
            <a:r>
              <a:rPr lang="de-CH" sz="2400" dirty="0"/>
              <a:t> </a:t>
            </a:r>
            <a:r>
              <a:rPr lang="de-CH" sz="2400" dirty="0" err="1"/>
              <a:t>systems</a:t>
            </a: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Create and </a:t>
            </a:r>
            <a:r>
              <a:rPr lang="de-CH" sz="2400" dirty="0" err="1"/>
              <a:t>implement</a:t>
            </a:r>
            <a:r>
              <a:rPr lang="de-CH" sz="2400" dirty="0"/>
              <a:t> </a:t>
            </a:r>
            <a:r>
              <a:rPr lang="de-CH" sz="2400" dirty="0" err="1"/>
              <a:t>concepts</a:t>
            </a:r>
            <a:r>
              <a:rPr lang="de-CH" sz="2400" dirty="0"/>
              <a:t> / </a:t>
            </a:r>
            <a:r>
              <a:rPr lang="de-CH" sz="2400" dirty="0" err="1"/>
              <a:t>products</a:t>
            </a:r>
            <a:endParaRPr lang="de-CH" sz="2400" dirty="0"/>
          </a:p>
          <a:p>
            <a:endParaRPr lang="de-CH" sz="2400" dirty="0"/>
          </a:p>
          <a:p>
            <a:r>
              <a:rPr lang="de-CH" sz="2400" b="1" dirty="0"/>
              <a:t>ICT-System-Ingenieur:</a:t>
            </a:r>
          </a:p>
          <a:p>
            <a:r>
              <a:rPr lang="de-CH" sz="2400" dirty="0" err="1"/>
              <a:t>Planning</a:t>
            </a:r>
            <a:r>
              <a:rPr lang="de-CH" sz="2400" dirty="0"/>
              <a:t>, </a:t>
            </a:r>
            <a:r>
              <a:rPr lang="de-CH" sz="2400" dirty="0" err="1"/>
              <a:t>procurement</a:t>
            </a:r>
            <a:r>
              <a:rPr lang="de-CH" sz="2400" dirty="0"/>
              <a:t>, </a:t>
            </a:r>
            <a:r>
              <a:rPr lang="de-CH" sz="2400" dirty="0" err="1"/>
              <a:t>commissioning</a:t>
            </a:r>
            <a:r>
              <a:rPr lang="de-CH" sz="2400" dirty="0"/>
              <a:t>, </a:t>
            </a:r>
            <a:r>
              <a:rPr lang="de-CH" sz="2400" dirty="0" err="1"/>
              <a:t>testing</a:t>
            </a:r>
            <a:r>
              <a:rPr lang="de-CH" sz="2400" dirty="0"/>
              <a:t> and </a:t>
            </a:r>
            <a:r>
              <a:rPr lang="de-CH" sz="2400" dirty="0" err="1"/>
              <a:t>acceptance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platforms</a:t>
            </a:r>
            <a:r>
              <a:rPr lang="de-CH" sz="2400" dirty="0"/>
              <a:t> (</a:t>
            </a:r>
            <a:r>
              <a:rPr lang="de-CH" sz="2400" dirty="0" err="1"/>
              <a:t>hardware</a:t>
            </a:r>
            <a:r>
              <a:rPr lang="de-CH" sz="2400" dirty="0"/>
              <a:t>, </a:t>
            </a:r>
            <a:r>
              <a:rPr lang="de-CH" sz="2400" dirty="0" err="1"/>
              <a:t>software</a:t>
            </a:r>
            <a:r>
              <a:rPr lang="de-CH" sz="2400" dirty="0"/>
              <a:t>, </a:t>
            </a:r>
            <a:r>
              <a:rPr lang="de-CH" sz="2400" dirty="0" err="1"/>
              <a:t>networks</a:t>
            </a:r>
            <a:r>
              <a:rPr lang="de-CH" sz="2400" dirty="0"/>
              <a:t>, </a:t>
            </a:r>
            <a:r>
              <a:rPr lang="de-CH" sz="2400" dirty="0" err="1"/>
              <a:t>including</a:t>
            </a:r>
            <a:r>
              <a:rPr lang="de-CH" sz="2400" dirty="0"/>
              <a:t> </a:t>
            </a:r>
            <a:r>
              <a:rPr lang="de-CH" sz="2400" dirty="0" err="1"/>
              <a:t>cloud</a:t>
            </a:r>
            <a:r>
              <a:rPr lang="de-CH" sz="2400" dirty="0"/>
              <a:t> </a:t>
            </a:r>
            <a:r>
              <a:rPr lang="de-CH" sz="2400" dirty="0" err="1"/>
              <a:t>environments</a:t>
            </a:r>
            <a:r>
              <a:rPr lang="de-CH" sz="2400" dirty="0"/>
              <a:t>)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operation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ICT </a:t>
            </a:r>
            <a:r>
              <a:rPr lang="de-CH" sz="2400" dirty="0" err="1"/>
              <a:t>systems</a:t>
            </a:r>
            <a:r>
              <a:rPr lang="de-CH" sz="2400" dirty="0"/>
              <a:t>; </a:t>
            </a:r>
            <a:r>
              <a:rPr lang="de-CH" sz="2400" dirty="0" err="1"/>
              <a:t>definition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operational </a:t>
            </a:r>
            <a:r>
              <a:rPr lang="de-CH" sz="2400" dirty="0" err="1"/>
              <a:t>requirements</a:t>
            </a:r>
            <a:endParaRPr lang="de-CH" sz="2400" dirty="0"/>
          </a:p>
          <a:p>
            <a:br>
              <a:rPr lang="de-CH" sz="2400" dirty="0"/>
            </a:br>
            <a:r>
              <a:rPr lang="de-CH" sz="2400" dirty="0">
                <a:hlinkClick r:id="rId7"/>
              </a:rPr>
              <a:t>https://www.berufe-der-ict.ch/berufe/entwicklung/ict-system-ingenieur</a:t>
            </a:r>
            <a:r>
              <a:rPr lang="de-CH" sz="2400" dirty="0"/>
              <a:t>  </a:t>
            </a:r>
            <a:endParaRPr lang="de-CH" sz="1100" dirty="0"/>
          </a:p>
          <a:p>
            <a:endParaRPr lang="de-CH" sz="24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6322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Middleware Engineering</a:t>
            </a:r>
            <a:br>
              <a:rPr lang="de-CH" dirty="0"/>
            </a:br>
            <a:r>
              <a:rPr lang="de-CH" b="0" dirty="0" err="1"/>
              <a:t>Engineering</a:t>
            </a:r>
            <a:r>
              <a:rPr lang="de-CH" b="0" dirty="0"/>
              <a:t> Tools</a:t>
            </a:r>
          </a:p>
        </p:txBody>
      </p:sp>
      <p:sp>
        <p:nvSpPr>
          <p:cNvPr id="5" name="AutoShape 3" descr="data:image/png;base64,%20iVBORw0KGgoAAAANSUhEUgAAAJwAAACACAYAAAD+rACtAAAAAXNSR0IArs4c6QAAAARnQU1BAACxjwv8YQUAAAAJcEhZcwAADsMAAA7DAcdvqGQAAEpHSURBVHhe7X0JYBXF/f93d9+Vl5c7IQkESCDch8EiIKISRcV6Vq1H1Qqt9fhVW21rW9r6s1ZbtcdPbW3V2v7xrPdVD1DR4IEcgqCgRAUS7oSEnO8l79jj//nMvsQgh9yH5gOb3bc7OzM785nvMTM7q0k3dgmPzl0+8d7X3qtodzTRbAtndLEdWzRdsMcxSlRzeFbD5sFfRyzsDYT0Ou0ytn/PG/90yQm/VZF9DYFi6sauoCZsytwNpsyvFVnQEJQFjSFZ0JSKvV8WcdvslYUNPnkPx/OadJnfbMmCZkfea0jInJqYfFgfTcb09UQ34XYRpkfEMSCv0jNF71sqRt9B4ikZiuNhovUbJnr/4WL0xx7HWjHPY+szQIy8fLECPjF9iOBrjG7C7SJ00Ys0zSviTxUrMxNblphpOWJn9hArPVfstDyxQtjSc0QLZYkT6iGSViB2IA1MBdnsbsJ1YxfgWI6Hhq9mO+KBwWbE4qI1NIoWN8VI2KLj2GhrF8PEcTgiEm0XTfOI44CkFuhq225EX1N0E25XAW3qSAIHtpiGVzQzJvrm9fiJcxqciIb1opsgmgFHorlR7HA9HAcTXMM1ENTWTTeerym6CbeLgPeZyz18VPVbAV5p8k8XgFyUZo7jhtVR1HRfHclIBvhaoptwuwhQJqQONNKog3SKSF8ATyRPMiw2khDI5J+vK7oJt8eABFM8wr4LxxTYOYfNgZRzz3cQ9OuLbsLtIjTNyRCdatIAwWyxqDZ1g6fgROAQDoLmWCAZyKUIqOG/STriZgT4mnOum3C7CtvMdOy4OLoNHwDepycgZjBVLAPHuOwEAjiGpUep5gf5vPBMHXiwtgWuKTH3tUY34XYROqQZ4UBaUcJpvhTR8/JE8/sl7oP6zMkUKzWoSKdn9RAtPVdMTxDhfaCbDt/2641uwiWxvLGxeFvbZ01NpdhPXF7nbvWtiQLHAelMUyQaFkkkIO0QQSImGo4N3YtroFY0DvVquxSLtYsWjyqCft0L/JC3KG54tqLs1Y833E65o2kGbSUSIsCh88/hwKai/WQX6ZrmgR2GpuaowXbDwjUE5fEWQBBlhiGsbmNjP5oEZX1zXKqbW8Ux4KymcvTAC0ohsJJ4CAcPQkkxdocgTQ+iTWDT4gmxI81SPiRvdsWPv1nOIF9HHPKEO/feGZOeXbTuNc2bAjXmA3GSF0iCTpAQLuk0GvwkBVkRh5SiJwm7S8yEIkknKMV4DbYaRxUEhj/0psBLEMdsg5/gE8PnFcf2gGCKzChMMov3JlPHfQZYaxmOeBB/PBGV44b1mv3Gjyd3E+5QxVn/rJjyzAfrphv5heJk9kBF03tMXkxCeYgUV4oYlELY6jeJbKoR6ZEnkt1TLJLLpUkSIBP7O5SEgyqE0W/TG22uE6tmjWiZWaL3KFDh2C8COqu7yFnexl8Uqgakrq1ZYjRtlnjNajlucB4I9/WVcCzlQxpesUQ3NfHqaeIN5okHmzeYhX1m5+blPoXnuGWLnpolDqQTFbAThDGfliGe1Owtt2C6GME0d0tJEw332gjnpARAWKhRXwjOQZ6YassVK5Qrthq8zxYrLUccHEt6jiRScRzC5k91mbiP8d/K9bmn3f7gk3+Y8d4VyVMHFQ55wqkngMqydB22Ekz0aLMkmuoE5rvYpi1mwyYxLUtMAzZYYx1UZ1QSGtUg6AZ1CdEGzadJIhoRa/NGMSHNEnZc7MYacaw2hLPEat0sdqzFFZJIkOcMOgAgkCceF0/dJtGxp+rVN28ST7Tdtfsg1fRwA8ImxR7uNfYx5x6c9f59M1ZEzvnjKx/ePeWul5+tWFbrjowcJDjkCWc6TjHtJ/ZWwFoSpx2eY0sDjiG9zJhIcz2s9jjIkxCzqVGsaJuyrdj7T9tL1T+OnWhUnJYmEBBxwNu0mhpAsrgKKy0tYrdHVFgOZ1F9snNXOQuOifsaET/2dECamxBXTNmLFu5jfqhebR13K8by177BrS/PnfDGZ7VniuRKm9lDHv+45swbXnzj7SeWVVH3HxQ49CUcwHpkNaqqVAcW7H16BZyhEVPdE0rA0GkgyXis4FY+nQjygVTSO2LCf9qCrj3YeUMneNodH0USICnDqF8kL6QkPVb3Xp4iRRmZukcN/u8LPLSg+qcNVkicHkXilAyUWFqxvLvaLrv5iXkVBwvpDnnC8QEoTZTUSRKD3iI3/hP1XgH+gYS6IgEqntY898nw3Kmukk4y8jp2DEPyUMp1hE3C/YVUGQaOgQbGUsXyCtP9PH0VuYqOwB37RMX95L8Lcz+rjZ6qp8HWzMuVRDbs0p69RM8okGWbncG3PT3/hYqqKrjjBxaHvoTT9F666n9zZZNhm6h4qEvYZlSHJBIHldg9wS4RmHtJYhAkIskBKDIiDkhD0EdJRUpIh/11lJB8YUaRlABtSCL+hErVGY6khM2oMR11L4OTuElyKy8YdqWb2l7Hq4tXnm86KR7JzBQNDgrbTzw9VcxehWKk9ZCPauKj//j4+3cngx8wHPKE09gRBqLYnJWB3+y/VaOWqGQb5LNJBDW4TmMfRCLBaPCpJ8c9IAilI9+2cnR24lIgIQyse3UFNeeaXip2Jqg2/qMHwO46WoMMxyPKWbgqymZzaefmBTt17Maz91Fd136hngIvOi1Tdd+o9Bw4R/DI7YJ8kC9L3lrTNGXqP185x73jwOCQJxw7cClENBywstW4pT8NVyidUPABznfEeXqmoXRJeEAq3tAV4ICj+8UKpIA4kEIGyJkSAul8UMge0dml4aM2ckmlapMEQzwW402FRPHQ60Vx4tj0+JQDoSM+LRBwX7rpvHfv49rHK0rjlmeclY48e5FPPh5bHpIzLOSPJMwtkIgnU174dO3d91ZU7jM78stwyBMO4qiARKN9RuWohaBScnqAALgUDIqe1wtmnBebX7TcHrCggoooWwJ3kmBZWaghrzheL+LIESeQCgIiosws0VJhepFjSc5Q1SrnwBNAvDmIH+FAVE92juhBhAUnPVmZoqciPRBR+TC8eau09xzz1zdPMgVEYx51H85QvHGjVMdfSDpPGjiW3VPqI4HcJxYvvwGnDwgOWcJVNTZmLt/YWBy3EpkUZGKZoiXgkSq7jfUagySDavPyB7ssODTFIS1Ugck+M04vAmmcqOhmFNUD8nhBGiuO67gP6lLdj982Swl2mceK4npM1aUim53AIeKFdFNDY5y2xI42kEqzEkpS0o4zzBh+03N2JG45nsXI9/qWlr0mZTa0xI4VL4jmT8Gvjip1W4ZDoxVZsiH59Ows0VPSZcnquiumz11crALsZyArBwemPTVz8JxPm39BaQB/MhMmUCZqEhXmFIEoHmUziVMEa8zDQfE4xzadgFQ1x6WuNQyVB1XKV/GUMQbydX0y2mTKsQCSIkpnf1wsLGbAK4Yftg9PKjWpLn++7wQi5AB+ol20cFQsn1f0EKQiVJcSWtsoSUpeg8Tm+G00Di7HJAec6JeXIh4NxKYHTSPQRTXjSs6qq1Z3a07UkfYaE+cPK8x5+u+XnPCiG3RLFPzs0c82OamlUnIYTIEtHVFlWoJ0DqScFw3S3PSZOLVr5JKxhX9+4OITrnND7T8cNIQ75e4XJr60pLFCtVSdb0Uxa7RDuO9S+2ASuxwcOAQsTGW7IbwOg19zfGLiFroPSoV1gPdgU8Y7QPJypECDfROHdGJ4TUiALlDpdgEIa4L2OiSeHqd0BIlxL2f+Kr9kWyVJ4oNCzJOPox2odAv5AP+QVzocyAk9WmZLtRC3e8c9AYmINHU0IMsMy5ElmTfO/cW3t1oioqKiwnP282sTTV6YA8VlYgeoUj8HnSRdQ9oqJ4i1aY04q6tkVK7e9MzFZxeWlGj7dSmAbRXTAcFpdz8/5YUPN0/39+grVloezlAdkVzJLHKnKgbVooQCatFGWdWsEyfaLkYWXzzOVkY/K49Vp9BxuyJcxzEkVcNGFH4z7ssWnWOgNPi7lEbnFHEChzoJqkNlRprErNsMmy5DjLwiXKBEdgmtcSYJg+OPSxx2PIOUUOtaY53om2tAiFSx8wrVxE1KNAZRYHLIIMnvRoC4sNciYUnUrZGxfb03zr9ua8I9O3d58SX/mVsVDvYA4SDhfF8gHBoEp1bRW+c8Pr0Neaj6RIo8Mfn5t4648urxA+9JBt0v6FLEBxan3f3ilBc+apnu6TNYrBxUCG0xVIDyNMkUpZpQeagEQ2A7was0QTij+jNUZoPYvfqKnV8EiUCpAO+RvOM/3KvuQ9GTEDYlCeJw1q8Qo7ZatMJeYhUOQg4gCfguAomXTE+lzftwnuccHXKioUacdetEy8wWrU8p4nLHVh0Y68p+ZH8d4mA6Gvvl6HTgPn3TarHWV4mTkS1GrwGie+ERQ0pbyoO1ITmZz+R9SJtNhjag0dQAg/VTOaKv9/651505lWXVFU8sWxb6/r0LWhXh+h4GD51yDM/QCTYkU/UtOiR/vFXs9avE37RBCtMciaGBtsccSSSSfYksM2+iBpZGfW7AW98jLVhZmpf95uHFBbOvKh9e48a5++iaswMKnV4W1YyGFkq7pq1dPC0NOI/K4NvrDXVuZcLgdzZvgk0EB4Hh8AQmKtSDitU4N60N9lxzPeQEVSbUZAMqjE4ADHoPjvV4m6vG6GU6uA5dqDpqYxGErYN6hDqHnaZvrhUnxkF4pN9UL1pbE8LCbiOBeB8q0aaohW2m1W3A/SAoCK1Bcko0Oe4KCSptzYgTatGD56IaVvaeT2zOFG6oF9uE9KE0A7FUeqzwSJsYra04YhejO71JV57L1jh3+PCwR5eoA3LjkbtUKHPg/lJqnyWJxB2D+fDDgAhIdbtPNkSD0qxnSiSQI23BXGw5EvYXFNQ7ucMrW4IT31qduGL6go2P/ubphRvH3/hIxS0z5k5Uke4mDhrCQYVBP7kqRWfHaaRZzFZUMqVHvF0cHGvwEDV6gs2NiiC0TRyqR9xDb1Dd2w6DnpVFDzPWBrUJsiQ4vTsusaY6VGoY4Tr0WAfQskFEpqkjfgHp7FYcIw2DnmlLI7Q3nAxWIoUA/qDq8I8NAHloboVBDukHKWE2caCfXjCuRTaLhY3pUXIptYYoyDkTXq3JNNCAdBDVbOGgf5u6j/mwIi1IDYkxSapYTdvu+6w5KdoygVes8Y1/8mwHYClJSoboOdAGhf2x9YMrViLSufUTT8FgbMNELxgKj2SoaLml0hzoJXPrjIm3zKysOPWeGY9WVHChlF3HQUM41Id6AEp1qj8DlUTiKfVGWyapahxUiPsaHgiFMEpVIjSDUXzwDSn2yfHRcAs2OgQqUvca1SntvC5gHXGCpVr3g2pR3YGK93A5B0ssLs/ASu8Cxq3OKeeFeUW89EaRNntGoBCRHdxnceiLQd37abax64SuCv1mlUf8c/sRkQ86CnwOLiehxKEL3L9dwvVO9y3jOxVGFKQlo3cEJKKlh0SyeogdyoVnn478wMPXO7YUMb1eeO/QFulwqbPSxOkB86EwX/SsAgmbqTL7gzXnz9g4+8xkjLuEg4ZwBItKSQKoHuVRQoWx41XNXVMFSZVL1QCZQVXD2ba02XizB/ehIk0ayLjODlxlPyEaVqUNb49DVqSTur4FEIjp4kipHqRHUaQ8SZcO6u9W4CkOYWEfx13UemrsFcSm/DOVyveJxbgQv6FYijB4NnKVg/tK3bKtKXsRz4tjhnLU0BjSd3kKdB5shaF9Cj5S5Kbap2TdVl47gcZqoLGyaFT+6cWqx+jc2Dg6nxc72qdaICR6ShD3aRIKGHJE/1675d0eNITTbclR9aGeE5ILKkdJJlYLpI4BNed4KElwhh4j6cEKZQFBGoBmZCuowspTJ93JjpzfxqpjIfI39pwQyU5YjgzoilQcouItlIqMA1GwIhSDaEf5FNHdcVWmi7xREvIe/PaYbBiOeMkOkosUUg0B9yMvJB/Pag4agbLFEAfu5VkD8bt0tlS6JL2BPNPIN5Q4dE0Gm8MF28HY0l4rMj0og3CbeNqb8WyQumh4jJP5Y/qMmWaGessM5cRGggNcYcmxBD7fcKPbIEyUiMXVO71igdCc9+dtj8jo0vzo6IF576jEdxF8+oMClm2H1EA7CkDZWKhNC4VNdcWyUVKJFYCScrBXFc7zqGQWoKoXeHr0RGEhqcKl+gWjcOxWuIV7mISapoRQLFl3jyN1HysFkkqpSVXuSmKxDtRLWwrMI/7iojpi+irPdCSwxwUlozo6AnFdCS9WPI75m6lytgnVLu1Q1U2j4mNDUk0H+cRfhucP3qPpsHG3jTH9cyoP65kG2zEKW7BFjARsSGaOLYJ7bnxwzttT2eKTdUAF3GJTZcCNxa26VNpEbwyLGYlIbigh540beltJVhYN7F3GQUM4BTyvKihmKyVVJBBUp8ULKcNX8rTkQDiuORwfVeWmXAXchxtxs8OOYw6Ys5sBAZzUVFQqKEDCBt37VNiu4K0epJGC+0Bmzhpx/FAfYIp6kcbrh8qGWmFY/ma8zCj/635x0tIgUZJh2c/m8YM2OE5JURMAyE7liSqbjMzF/QZMhUCKJJAXVbk4dt/ex28c23h25p/z7L4M+aFQ9LjDSyUEKaem0TeCC/Ra2UABFQPtXzg4OwWSnWlTA6DxGvC02YeYYjXLqWVFS04s6vdnN+Cu46AhHIz5TLZ8VpyNStTS88TIhFGrkwiouGwYrqhI8QdQwnlip+JYVSCrCBIAPKQxzpkRelYe4sF1VL6eU6A6WR2vJt7cHNGCAVSkUhwukgcktKPSCKrNzstHuunIF9LL7iFOejrSYw6541/cSKnhDYmd01MsbxokGfKZXyDxEMIifW9OD/GkZyM1kA5yTzkVyTg4ocCXjefjm/vYDORTgukQ4CA77tH5Ig7IqkG1q/QUCbaNOStrMpfVhFVjZLeP3doCActUkoTjMyqHiITrfPLtQoVAA1XvaLRFxK6vEzteIxN6+2ouPfrwk/PztbAKuBs4aAgXsdozlZqCjSGJCKRBwrUzzHaedHNqtUFrRVEWbuF5YuxG4JvvlHBxqJJWFBR+Mx7cx/cYaBjZjvtWPLvN6OkKu0kgAXQQgYPqTgJhORDPirUiKh017EQ1afLYtXOMGMKpgX0v+3KxxZAQ1A1qlF0vfIfC4UKE7P+LR2AXwnFAXj2JFvHGEVa1D4Q1W5FeOyShm2/HhP2tVDfTQ/oIqGQRnofXWAxteAZicVVjZsXyjcX/ebdy8s3PvHnVWXe8cN9PHnh7xosL1iAMGk1aLhprNsrEtStdqep6y25DAbjv2Dp+owxVBtWhH2WDZ41sErN+nejt9TK6d7DyqtPGHD22JH+POn+TKe4fvLj4k7K731h2ZlNCz8fPEHy0ItPRQ+2OJ7dqc3NBS8wJaH647JRkCswe21tHNt3WScLZNLZBOq29BeUJey0IqeSn+oK5rRi35X1uq3Xjg0ITLYZKZl8eJKblg1T7QleJuqGL6qW6VLfH0QDYX+aFJIYEdKUPvWoGd+3NTqASKdU4buvh4D2khcVFpaHmcRaVyvs60nDzptLtAJ5Tt1Dx7aZAw8uAEKQz7Klm/G6J2hK3oPCQtslRi1C2GGnZKFUcowypJZgfdq84CdCX6pRmBRoctXRHsko/QKuwTHQ2Pmx6olG05s1it6Chaq1yZM/A7KvLx1xw7tiSPR5p2KJ89jVueWXxlJueWzS9TWCP0RZTnbaoAIgyloV6rwDn1NTs7QFBDITnykU2CGcoo9tQg+JuATMOBFPsSAKly2EbZccBao/rNIjpQBgWe/PVnV2AeDvJQPCYhr7aqQpSqkoVoav2LPadqVNuOmwQqnsD9qSB/LJrh2aVevufjYRpbmWjdflNyclEuJwEwuqQkpwwYFN68c1/P8iVEhQjBIeBqzZxHBV2FyLGzSARn5nTpJQTgTxQunN4j0EYf8cfnNcYJgYJ3e52gIvZJDleLXzK0IJpD14++S6G3Bv44tPuU/z4qblT7p5dOd0JQsCpAXNkAMRTsyLYFkkMnnNLYrswqCdJGBYgoIxr3KveqMfGs10pqx6ya5SseFaguh8b71Eq5XMoydWFtGr+GyLpkEi8zjT5k/kniWkbdi1RdTuu8x7epSQvAuhUnwzNa11ucJPrGgE3pIq0DUVQkJpOEZ0LEM+gA6SnKEmqyoLx8lg1WBzTccB9nLOnQ+UL35MFqajqXbgNUQ2L0cyA9DbQaLP9nqbDevvuOePwIXfujfHTrujydPselz785pT/99666ZLVWyS3N8iFSvbC20QBqophblA5bsXsANR+rC1mnxXCI/XbPaXQUaaEOqci50ESJAx3KHDaOV9MU9X+5+dIGXUK96hjXlPR8Q8kHP7xfCfIRD6fYiTPY0MabhQ8x4OOOLYNFSOj4DHC0htXzw1yMy/urfzLMmOeeI2x83mw56RTkEmDXesJN4q1Ya0avDeQL45yqP5MjwYLxmjK0K11/bICS0YWFTxd1rN45tTykt3q2P0y8LH3Gy6aXjHlkUXrpxs5IFtuEdQEKgAt1mZLVbXJcnKLsRvbw5dUGQinFD/tMRNOCNSIBrtPq9+kJhmMLDLk5BF9ajIDvqk/P+EbM5N37TdsqUf2MRzbCu/QPuvGXgAaLNUkVaxqu/gThWcdjkiGHpMLxw0JTzvx8BMOBNmI/Uo4j8+p35mOzG7sPqi9FdnUqAJUJmeR8AMlbWEZVpgiJw/udV2a378sGXy/Y78SLi0lWONh5yxaYIenSM9S2TlEcteNnceWzRflCo+YQ3wsU3WNfYNtTZImbTKprGT2sJ45+3WG7xexXwmXoxlhnYPAbIE0W2n8gnzskOA/gmOR3dgRWE5dNtrBLLLksBmHr0g6dYrmS4TSrVmG5PnNSUP7XYnTBxT7lXA3nj1unVq6Sg2sx1EoLDSgq6PQzbddQsdyEmoEhWoUGoNeKslmRNvFaWmQIKTbiYf1+/NRJXmVydsOGPYr4Qi/R29yzAQKirNi2SqV86+Ipvq2uhm3a+joBuE4KbtBOIxFQHOoDtzoZhncM1Bz9uGDbnMvHFjsd8Kl+o0mfghNjTdCDbAlUsCpriqgi6zbh1AKBxtTw6YSZVFwI+WT5w8BMK9qRITDfGjANE84F45T1znVPkvi8q3DB04bVbJ704n2NvY74fIC3mrhoHs0pkaA+LYSh1tUxy0KTvXW72OwktQkTA5fsRee50h+9Y8/cHywCtqu5gegpqabeAaOFrD06JAlWsVq3CCeSIMc2Tdr4W9OHn2/G/rAY78Trign/U3VfR6HZONypyoLlHKcj7G/pAqlANLjxzr4HVMQjGmzR54DVI7Dge8vDOYfJOiYrsT2oCaY8K0vNXmUDQlnUZy+1jZxWhskJ9U0L5gw6mp18SDBfifcoMKMd7iGm8ThrqNlUq4o74oD3dh36tZ9CMo2StJ8o12GBxMyPMWUQq8jHiStJnfTCP+CJDlYoHJFqQaO8W0vTrNSY7UcYaB0g6NgNm8WX6xZTh1ZdMfF40rmqRsPEux3whUPTp/n50h0HGqVc83IN1YuKlnt9yFc20wTLyTZ0fkxuXmsT/51XFDum5Qrtx3ukRPyLfGT8JwTfjCrVBJMTSVCmdEU6TiNc1pTk1jxRikrzKi86JjS69XFgwj7nXBXDR8eLs4ILjT5zidX/u7IgZJsrOV9U9N8Qcan3jnVZWyGLf87todMztUlsWqpaGs/kbNK/HLtmBwZlYVG4IRBTVdNHRxg2WBTRUNmQarB8bLNmDvjBuc5pZ6zQezmWsnzWzL16JFXlpfsmwH4PcF+JxwxrCBjHj/TbcJ5YMGp5on67ZzxsLeRfEnFFI+kSLt8s49PhvhsefH51+Sv/3pM3l2wUL1iODrHI6f2TZeQ6lrYN8TfZTAbZFSyy4gv83A6kdt5DsA88Vgx0duaRWuukSCk2ykjS+66snzIbDfAwYUDQrgjB+W9FNI45BKGlEtOvVbqgZsbZm+iY2olV6tMRY0Ny/VJrK5G5s9bKI2RuKzeUCMLF30gemu9DMnySOggG+9VRIPtQZtNde5y9i5VKfIJA0EsDs43N4kebZGj+2Wt+O4JQ6Ylbz3ocEAI95MTDp/VMztYqUWjat0QVXhJ20Rtexl8E4tTz+l3mppXNlvwTFNSJT3kRXUl5NMV1TLrpVmysTks9XBeEuxE3fvZ2D0wHywTEM2Ou9PFlUMDiac8a77z0VQr3pZaGZzjb/qfyaNPK8/P3+2XXPY1DgjhiDGlff7uQ2HZkXqoBL70jAIE8biEg2vPEa4a2T2wUrCRa6gcLvPAKmqD3TN7Q1S9aPLtb54oI4YOlOGD+snxxx0ldkaBzNvYLK0k3IEUch1pI/9qNXWUD0dn1GgCzQM8Ezt3DatN9KaNYrfUSVEwZv7gpOHfPn1kyQEfvtoRDlixTl9clXnDI3PWrrECIU+PPuKEctkpIup1eV9A9Td1rtHWScCdhHqqro9mC9/e54srXJShyBuXq0amyrklQdRfGGS0JeJLk5dWRuWuj1ukOuYuRA1LXN29v9ExGZXOgXqhmyqUXSDKI+ULL/ibgP3bXC8WpFtPrVV+fNLIK687+RsHdCbIzqBrrex3nH/PK397bGnNVZ7sXqLl9BEz+Wobp53rHh6TdPi9G7nk9CdVcawj9pCi0tRLzlzx0jSlIBCRY3Lj0i8vB2rWJ5/WtcqiTQlZH0+BVOEYhFJYbmT7EUxRqR3mGzatY8VVGdBJULlhI4SUVm9VbV4v6XqLXHnskDtuO+uoa3n5YMf+L9EueHDBx8Ove3ze0k1Whmj5/UVSs1Rpq/dRQTj1Zpd6L2DXPAk1fgGDmlxVFUWS0R+xHHijOoxvvvkUF48TFo/th3nnQIB4xPR68Nud65+gjUTbb38iWRtqTptyDJISTv1DUSBPRiImVkuTIlum3SoXju/91DnnH3dBucZFjw9+7OcS3RLfHTN0WfmAHndpMdi4LZvEa7YgR5ArfPHZ5jATK592jGvJdWydS1vhFzd+KJCLxCiLjzYPuzWirSJ168XZWCVOuFGRr2P1IrVeCetUD0lM90scxLJ0vq4IQmJL8C15pX73E5g5oEMiu526sDkV6Wh5MgyeOA5pV79W7Lo10sNplu8fM+COv19w/LcPFbIRB5RwxFkTjphWkibVdmuDmOHNwtUnWfFs5eoFXhwnq8PdUCn8ygvf56QzwGu2F+EgsfgqnLe5SYyadWKv+UzstcslWLNS+kY3S9AIS8Lgy9M+SDmoKsZFFcto+dIwk8AP9/1U1rqb6v4Ae2GU58nnhSfKV/tguCF7OKebYjgx8bS3igOpZsNuK9Jb5fJjBl3/l28fGmq0Kw444c4dnh8+/4g+U9MlClXR6nZgsvBZ4FYUKjEGHsBLM/Dbg5aPxswBdq6HpuO6DuNZb24RZ1OdWBvWSXxdtdjY+1s2yqCMmFw2oY/cevJgmZCPOO2o+LnOLXtPk9KOOFBvirG5qGdB+mrFTC5zQbJRSqNmqOppXnApVquhVqRxoxT4EubU44Zce9M5R92cjOaQwuelfoBx8v89N33mysgUfjlZ4xdgPJBGXJYeDoStjpML9UHiSQIVwkmc8ZjYcZCuHRUF28bntEmWLyGlhSEZP6SPHDe8j5T1zJQMn1deXBOWG+Y0yadtqWL6cb9Fh8RNWx10IeB+AxoV7VNO0VIroFOlQ9e7OVFGpzhtMA2aNosPkntAjh2++PihU39ZfthTKsghiIOGcM8ursqc9syipZU17UUG1R4XkoEkonrTOI2ISxi4ugehcQwJp5ZGRpjMoEj/vAwZ3bdQDu+XJ8P7ZEufjFQJ8TNGjBxSMRLX5K8fR+TWD+slYsE54eqY8EW5mKG79tw+KIqOKJPEdrs78AMEVxznsB5sNQ7CU3vyBr6ry+fW21zJbbVuktREq4wpSlsy5eSRF3+3rPSAvXG1N7APSnn38fuZHw7++6sfVmyKGAV+ry19cnxq7DOKemEF8Y3x1BS/ZKb4JCvVJwVZQemZkw6JliGD8jKlT1pIcBrcQWD6Dnw82mQaKhDSoirilesXbJSnV8fhLKSBv4YYJtSV5leqq5MZewtsIARtUuzcdUJANg5R8YGUrUb1jos8D9Z52N8WiUiiuVZ02LUhPSGThxTec+XkgdcejIPxu4pkiRw8mPbUnMH3vb2sot3xFpw9brCcO7oYatIrXjgEfuTWD5WblqJLEKTz+zwgIT1TEMemlIBaUsIKASGxuKNU4fq+FuwiL7y/Dxo0uf79anllvVfiRjo8XHeUw9wbJUESdQHfwVVuDc0AxTVIM4ZRv7mnl409GoRNaWdGxYBU05obYCo0St8MT/j8Iwf94JbTxjyWjPKQx0FHOOLHT7xT9si7y98GiULnjRsqPzj2MCnN1qGC2iUG9epxvKLW4IXXabBfTREM/12eqUpWFZkEZxbzF/veHMcn79fF5A/zm+T1GpGIh6oaUoaLx+0pvkA4Lh2rhBo7cBXJYCIwDDae52rCXDxGT0TEjDSLHW5Ghpol5I/KMQPzX7x07Deu/taowupkdF8JHJSEI370xNsTHn7nkxdM25N5yshecuWkkTI8NwiyeUAcvvUF9aMb4gVPDNhqBj8fCVq51CLrPn80hAan2F+nS9yH62ZM3quLyv8tisgbNZY06SGE4lgr1Bn/0qZjPJ0E2kYx8dQWBMMJ9bvjPhtSl/1ptNdoiRLuNbXGME/A0eGMGX5OSQu3SIrWIgNzPMvOHT3k2mmnjpmlbvmKYRslefDglhmLi6e/u/LJ6vqW0WW9/HLJ+GHyzaH9JDcEb44VBgKpTmHYPga8Wa7BphmQGDynnIIuQHjXtCMpOZIgsnhzVKYvb5bnqzXZlOCaa7ShcBV8s0gaRRyApaQIjE2VGP7Qu4TkIjq6VdQKR5w+r7xPC9ILMo7STd2HjZ3acBKMWEwk2g6Jxg+ONIvPjMigdF/N5JG9r/9m/jH3l5cfOh25uwpVfAcz+LW86xc03TS/uv6X2SleOWVYvpw3doiM6JUlmeCU+hYC7DNQDySETQRVaxiQZpwEgMdTqpcExC/Sgnt2PdBDJS+q47o89ekmefhjSypj/PJfAJIJqpf/VCewCxVD8oerFl1HREkvbOxL84Jc5KByQHCvDdtSSTomBKlqcSpRe0SkuVl5oR6JSO9sb/2kIQV/P3986R1wCg6KV/n2JVg0hwQuebBi8ktL109vaokUDMhJk8llJfLNw3rL4IIMSffQGoIdBqeAiymr0QIusKwkHTdEQIkEI97AeV4nGbwJSB/YgHUgRcXasPxneZ3Mq9GlwUkhTRAXOfY5oXCgfivi0btEnCzBjkLkm2ddF+tRr+5xgmm0VexIK+yzNmWvBfU26ZUTXFg+OPfOc48c+NRXwfvcWRwyhCMeWViZ+/C7K3/9zoraKXFbyyzOTpXx/fOkfFChjOjbQ/LTfJICMkAzAooV7hOSGCQDmMezHU4G6KkISEkVgxqtDovMWhmRp1Y1yEfNfmm3/K4joqKChwnJqMiLSFVMlJTqIqPjPxAacbkka4N9BkcAezXkBm8402dGhxdlP1U+rOjvv/nm6IPqbar9hUOKcB24vaIqc+aHy65ZUFV3eSQaL8gIemVEYY4cUZQD4uVJac9cyUkNSFrAgDQB0aj6+KiKHyAfoGwtzkQBOOzvFx8IaEgzGPZZa1jeXt0qr1RH5P0WCCZ4xfz4iFpaVZGX3iekI/dqyjfX0Y2pV/SceFQ0jgfHohLA9QyvHe7XIzhz1IBezx/ZP3fmhaMH16tEv6Y4JAnXgekVVYEZy5dfsWhVzeW1rW2DE3xnISVDCtM0GVSQJsPy82RIbpYUZgclNeSV9BRIQI8tXoophKV0UyAXDVOpUHqyBojFWb/LWqIyc01EXl/VKis3xyUWR1iSlxukGJfKFxBMHYPAJHGKlpAeqfq6njmhmeP6pD09snDQ7H21fOmhiEOacF1xy4y5xXNX101etb7ljLVN5sSIZQc4MO73eiTk1yULW3ZaUDJTvZLm90iGzxAP1SlsOINrDNuGJCwbXqUFU9CRRFyT1rawNJiOVEU0Wd+ckHgioYjFzxXxZW7dSYjfsKN5odRlBVmp8wYWBBcNyc9feN1JZYf08NO+xFeGcF1ByVcd2ThxxYbm46sa2krrWqOlLe3R0phpB2IgUIwD5XzZmSoWbiUNfS/u4zoAnPqkHARIQQpCD45TQNpUX0pNRiBlXYZfqgsy/euKsoIre+cF543xti0pLy//ynZj7G18JQm3PTw079Oi+tZIaWt7LLPFimVG2xKhhJnIZb+brXuUSQdpt87v95qZHq0+pPvCmSBZqdRVd5OqG93oRje60Y1udKMb3ehGN7rRjW50oxvd6EY3utGNbnTjQGOfDW1Nr6gI3PP2mj9tjomM7l34wGNXnLgweekrizP/+vxFlRsaj++dHXzzV0fkPdw9HLY19hnhxtxw/zkLNulPihiSqlnrIv/4bu/kpa8kbniiInTb65/VRY3sgBYPy+TB6afN+NlZLyYvdyMJdwbiPsD6qDaciwvyvdGYoxdd+lBFUfLSVxLzN5llUcMfED2m1qBb2xC/JHmpG12wzwjnaNKL03/UHCD34CtNOMu2S6kv+EaYgiMT3YNudMU+IxynknVV2KBcIHn4lYSmabnJQxea5FY4zhfeVezGPiMcRBwkmpJsXwtoovFt6i2QWdP0lZbqu4N9qFI5b9vB3n3byXEkM3npKwnbkQz3hVSAz+suh9SNL2DfSbikKdOhVpHQV5pw4Njnz8dn1vgG/xdf/+/GviOciGvTdPoMXzc4ottOt0r9AvYZ4TRxPrdp0OI7BN5XGJ9LM9XIunhM3ejEvpNwulHMTl+1YBtbu3v2qwvNLqKhypfx2cLcd/y78UXsVjM89oZHiyUQEIlmrnvzxq2HbyoqqwZPnT5neXUbeMdljmxbvndkn6n/+m75Tn8K+4aKCk91tRTVNrQUtMfMTHHM3BS/tzonPVD9yGXfXJcMtlfB0YIP69uH1zcnBsetmIR89rpQ0F/fq0fmin+cW77D71ed8PdXK15bWjNRN2C7QZyPyPHIgz+cXD6qMGuXv+p3wb3/za0LN5ce1a+05sZvHblL68PdULEsVF1dl7t+c2uRY5mZppnITAkEVvQJpa/45+Xlu/TW/8LVtRMee3tJ6dK1dTKoZ/6Kb00eueSL3/HiK5nzqqsLapqi0hRNrsUTjda8eePUbb78vUPC3YXMP//up2cuqm27MGwmJtkO1xH3Ka+TSlKzuIKjNHl98eqhucHK4wf3/uS8MQOrN8esC//n/1VMWhlxl87iZ3t2lnAX3/vyhHmrai5cH7bPaXO8uVyFSK3fwTRtxicSgOvbI+iZdVRJzr8vHZby3J6MWd7w8rxxr3yw7qefrG8qa01YpabuQyvhuq1Ij6seIU3DcKJpAc87wzJCz08a0vupG88dW5O8vRMn/H0WCLdhjwh32QOvjn556bpfrI94ztTg5edJS/QXpxx+9E9OGbvDcegnli0LPfTmmjMXrak7uyGSmBy39QAX4+ESr1z/yUY90Y0OGk64IM07e3xpwb0PXXbClw67/fCxt6dPf6tySpsdEL9jy1kjs2p+e9EJ0zbUbVr21HtVZ7z+Sd1FVZtbii07IZZDXlCPIS1WF5fdE70mLZioOaY0o/onJ42tGdc3a/52Cfedf7z4m1c/bfxFfbseomYUg2t0cIUORIoHwWPgNxQHE1J3mOIz4jK2d7oM7tNT/vv+Bqlti4uh2cIPXXwZ4W54cX7ZQ++snL66OV5mcTVKrlqOdPglFmX/8SHwh2uw2ZofJ3QxzDbpk6bVnHFEv+vvOH/CvxhsZ/Hs4sWZf5216m/z10Quane4oA0/d8SUbPHw+WyP+sX24j4vKw1k18Ph0f2C1//u8KK7uhJ90l9frZj18ZYS7qEfnnRaWWH2l1bsP+Z8PPzht5fdvmR9y6Q2B5rD8aPIdfEkmmXKEflX3/uDU+5KBt0KVz0258zn318xfW3YgZfMvnY0Sh00Qx74SXcPap5f1OHnnZSJg8bPlaaKs6X6onH9rr3x9KOec2PaGhNvfW767NXtU7yIN6E70j/TlpMP7ydvLf9MltVG8JyoB74wzsUcUYZcw4oLBrGu+II5F8imiDIScfneuH5y01nfWLKVafXEstrQUbc8+ehTy+tuqo9rIQNE03WuncHlqQxVmLbJdTT4ljpP4QGduFpfNw7yvbs2Ik/O/0waY6gLpg2CqExsB+yN/+GDFT+7+7VP36tqMstQ3WopBdVYAC6X2mELOrjGZbZ0uw3pRcX2+KS63VMwfd7K+77zzxfuq6iq2qnRjHvnfDj4Z08vnfvWqtaLojaKk1+94cZaQkWbqHAmy0alLAI8F5eN0A1T0P5Cc6rl9qvfqH+Ba9e5MZKLyCOzSsnI3ySpbm85+vAFLK6qyvzRw6/dfttzCxbPWxeZ1M5nZ0x2HBIDZZ7qRAsKg9tcIp/Peva9L93+4LvLn13fmshkcelcQgxxWKwnlLuDfULzUhSIZnqVeePhWC/qY2WDUXz366uevGz6m9eoCLcB1ZpYABLDsyVkTTgh97/zEcgWhfD3iWHRE9dBthTwwisWCs20DDFtLgzkdcmvSlGXdZuaw+1R/YItCMel6//x7Btvz1/Tfn7CTgHRUIhs6aZfPJZek++1bh2WbZSPyg8OGJrnO7pnwLwuxYlWsrjVeruUEki0OcFE8fD8wIVi/PYJ95+HKv724MINf9oU5aKpXLODYYO4NS4ZnpiUZDoyIt9oKisMLByQpYVzfO2IEw+BYFzvj+voNscMeWlx7aV3z/jgtS8bTnrgneWj//ji4rmrGszBjlrgQUPr9YBkjgRAqIKgJUPzvDK6V1BG5vukZ9CWFCOhiK+hMBEEebPl482tk+9aFp7gxopHRF6o71k9rsvA4ubJbeOfc5dP+eF/3vrs3/M+vWZ1WPNokBbehF81aEuLSt9UO3zZ+AHfvvHU8q3UN/H3Ge/f/tLSDde0om4cPaikPivWQOPP9salNEukrKdfRuSlSHGaJpmedhRbXH0vll/xEUOX+rjleey9j2+f+u9Xb0pGuwWUxEdZWwyP8kkkbAnHudYy0gE3LAMSDtorTWuXvulRGdZT5LCeugzNtSQv0A5OoMFapqT7nPoxgwpPLslLr9yCCSf96YVn31qx8cx2IxU8Qb3hhpRYXPpl+mcePy7/gju/Vb7VCo007mfNa/jN4vWtv27jFzyQsQ6BxgfjypRc0mrqkUVbqdTfvbDk/Dsrlj3KOXMEb+NyWrlBjxzRN3XdKSOLrx/WM+ud8gF9VrghRP4F9VPx0YZJb1ZuuGl9m4QcD6qX7HO8kqKH5YIxfab9+5ITbk0G3wJsUL955q3FyxvMYl0gxVBgjpUQPyp4ZI+ATBhevGxc/8Kn+2VnzvYHzJpIVArWNEaKFlbVfv+1D1ZN/HhjROJaCjLKdhqTE/ulnPzqT8+bybiP+dvMt9+qrJvgLlzIQjfkkSsnX1fWM+vPvN6BOVXrB09/c/ndL32wfmJNFO0fcZGelEZc0cmvR+So4tC67x816oILj+z/TvK2LXDVI7POfHDe6mdb0bY0mB82CKdZUSlMjcvEgQUyfnAfGdw7R7JSoeJwfXNLVJZtWCdvflQjcz9tkrq4+9EVG89uo7wzvKZ5VXnpCb//1tFb2JtH3vrM9LnV7VOU3GFTUhIU9atUti45Xl3G9gnNnnx4738PLOyx0O/vWZ0XjGSG28LFq+qaSheuaS5aW1/fNLRn8KkbT3cdlk7C/fSJuef//c0Vj0YpNpAJtuI0PWGeNLjH75+8+rTfJoNtFz9+as6ZT82rfmh9mxNSQo0FvwPCPb9sTel1j89f/Nnm9hBVAb+VwI/RDst3zAuOG/nn0wcU/H74Dr5sPL3iw8H3vLXs0YW1sTKHrRbSip9ly/eZ0d+dM27U5UcN3upDteff8/qjj3+09nydYZFJFniuEZUzDy8xLykf9fsJfXJvhvrvtMu6YiaI8sDsJd9//YN1F0VivoLsgFbzk9P7Drm23G2Ex9/1StXrH28qRqx4eEOG5Ory6BWT7jmsV48reb2qNlzw0ifVv3jsnWVXvL82HGgDcXU6YFR9SNJwWmFX+eWUkX3unzrmsGtHlWRtc/nVexdW5v7vo3OWb2pPy9UkriS9Fx71+OJ0uejYoTJpWF/JT/FAWsMsYe0mV2eP4XhNU1wqFq+W+2d/JO/X8VsVKcrGtp12KUltX/eX70we8a1Rny/7ugXhWJ98Ng7Z4X9Jul9+ML702l+dNvoON/TOoVOlvrBo1S+ikBL80h7VlE9PyLdH9rp2Z8hG3HnOUc/95KRh3+6Viihpt3X910nrz/Hw3I9+uKqxPQS5q9QBal9G9dDkD6eOveBXEw6btiOyEVPLR1beevbxR48r8lZqqCydNg8Kr7bNDDz9buWvk8E68ejc5cVvfrzhHMcCsWGX2EgvDZLte0cPDU87fVz50X3zfrs9shGTS3pVPjr1lOseP2Ng75tPLC7563eP7SQb4WV/Y9KE4OMakFyOro9rjdnDX1q+7vZfPvd21W+fWXLNu6sTgXY9TVW0wA7lWnPpsFm/Obig+v++ffTJfz1v4tTtkY14+p3Pzq9v13Jd2woWG4RDef9MueHssXLhESVQxR5IepIMdhRsK66ZR7sXRhHUbFAuPrpUfn3O4TKiEGegYjXYwxpMiqqwv+jBBSu2tOcoyfE8ymEi0ShAULcD4J786vQRN+4q2QhFuJ8/9va41S2xMq7q6H7zSZNRvTNm//vyydv1jraFn55QNvOsw3re6oeByZjpuSSbGX9uYYvMX1FzjglDk58wQiDJga005biR1512+MCd/o5U+fD88CXHHT61V4ZPubIwN0TzGfJBbeRM9g8lgym8tnTN5RsTMEiVHET2UNGnfqPUvLT8sKn9s9O3qbq2BXqm136rvLqrJOgEpIAyV1FRXPZrZUN72T3vLlv6q8ffvOaZD+sC9TEucI0yRhCu1kQJNSDXNq86YeCfbzl/zIgzykqUet4RFq1p+L7y4nVKMFsGZfrlyhNGy/j+heJTBGEDZrXSa4STgGN6j6rrHZkLeLxy7PBi+cHxI6UoADuM4Sm00GDeX7X5+24qLhiLyiwKV+0QJoQ8XzB+UOWkcUO3abZ8GVScc1aunxQHOXSKaN0r2X49fN7Y/lNViF3EWb2Ovb60h/GOo/EjHGzFXJoU+dbMzo7Am1+aP7qu1S5S62NxmSy7XcaXZC25+ugRW9g7O4PLxg2dN3lE/3u8kBI2VaXlkc2RRGjh+rWTkkEUFlfVTGbp0QvkviTDLxePL71/YG76XvlQGtop6wVwSbcxEpdbZyyWPz7/oXxUC5IbqHIY83CJEcSSTEq1IblLbjzviCP/cOYR132ZRCd+9FjF8MY2s4z9hOzfDCCOk8uKZPyQnqorhzYgbS32k9ogo5qlk8wPVS9pwyzy+2STynrLhBHZ8Fq5fCzIiXqoCceKbnhxweflhijdh4Lthraqm4aM7J0hZ44b+pcSDephN6AI91lD5CiBl+kqAx32R8od15aP2q0voPAbA+X98q8z+JRwOkg4Mq6rrlq+vrU4ZtFtdsmY4kfBHdbntuTlXcYJI3o9nZPOvLNIdaSly9L1jUe5V92l96tbzOH0zGgv8qNqY/rmRL/RK+f6ZJA9hrJZKc2pJfCvuc2ShavqpT6Bp0Qp04514Pmb2EIQUBeOKfnXT64+/YjvjCzd6ZeLlte0lCldoaQSpJfPIwn4abOWrpRHF1bLfxatlscWVWFbhW2l2j/6/mfy2PufYvtEHltcqX4/uXC1vF25VvQUR3woE1VuUJkxEG/Z+sZOz1uRLWkmsE8vYMRk0vBiszQ7bbt9d18GRbh2SxvMj1zQ8GbUw3pl/1td3U2cVeRdmKZ5m1TrooRDrF2xsSkSotHOD8+KBTc+LSBDrN3/JOOQHukL87KpVmGToGA0Q5Pa5rbBycvyXjxveFi8aFFQL8gPV7UsK8mflx8KbbPLYXfADl8SWlk8SjKwozWIjRKGJ4KK7OxjTKBJtEliOEPtChpaE0WsfHaIk9/hmCP3za6Uqx+cIz98aL5c9eBc+fHD2D/0rlz90Dxs2D+4QK56YKG73b8IYRbIDx9ZiHAL5akF61H3yBfVPIkFbG5uy1EHhMo3NppGyHVqSkJG9sl/J13TdnthbEW4hOkN8QEsSCQYktF7p5bv0fedaOf4feZs9p7yn6PmYno6xz/bE3YxbWxLqVRD8lND0T35+grVUXYgawmfBm0fheeRWLy9c35ac1trpgkJQ1FjIWGP1yf5WcG9umy9EnD4x45Xdvq6dhQlOOwnqHkuOE0zg5K/HduTi1eOm/HSu3erm3cS4ZjZi43G4SfaQVw+Szt0ZQOcvRY8W6ulS6PpkSbTh70XG/cebDrOGdJkGdIMzdIY16U5bkhbjCM2yBfybuNeZr85YXbO8jE0ejXUGfwBx8OfKj3TPXtUbm5cYmdySXgy2tGdL7Uldgq6t5oPwFEGflvKtKQzXtPkg8BuQEHxgeCp7fFgvN/QKhkne/z59UB2OHaCn4lURpYrhajtvYYn2fu3t4CyU2oTz4ty5OLTlHY9fVE5cWieDOiRAjXIQSUHpHOktU3kgdnLL73rtSW/TEbwpUhIIkkA/ENDVZ98AunY16ZoQdWnpBUdio4N+WAXCW21jq3zN+08KAYIGgoAduKm6p7OerI0p5Z7NiOmy85ev1efz5+7C0U4GJwrmFlm2nSM3MsfnVusru4BYqYzmpVAsPAfmPp5j3nAZ+A4qXqwhaOxgj194STcFi1mXOrTlaBdIMDW6yIl6At7YRTzGUm2BMyHza2RXsnLewWqUlSdoxwt2FcwF0b3EPn1qcOX/eU7Y1b8+rSRMiQNRIGDxNAw+aU26pc73/jwlulzPzmft38ZUgxZrw4oNelacgiMPrcDB82M4EIbznNUBLRObhCDaHBobGxw3HiMjd9sVd9tNWFIQdoF4nHp4Y3JuIHZq1UaAK6qMlPPBuiQrl5L26MV2pMSzlzBaFU3BkTwuo31IMueIWpZZR2fAfJ6tC1spcwMP2wASiB2UGjS2pII1S9aBS9y9zDv07VFta3tE1TJqC4ZWzJCwc6CyQymVvpgwrn8h5WHcJ/U0Gvde4B8wx81uAQJa0teRkCuOf2oJT+cdMSIETnpA04bWnDBNccPb+qTBilH9UVyYvusVZM7Xlv60DNLVncx1reN3JS0dclkoAZ1NCoDRnyeTJ3QT75/ZHH0B+OLV1w2vs/sy8f3fuyK8X3uwf7Gy8cXTbvsyD5TuV0xrs8JuF7O7XJsCHPkZWN6l/zPuJySy8t7lkw764iSKRMG35NMTjk7JByhvsuPfV3vHntkbimpUpCTUtlUY52qpuNA7CzdYB6P07ttxJ/wp+fOmVXVGGIONcsnwYC1hO26A6U5/koDpLBhaxl6XOphU7z7ac1PcWm33lSfvWrDRWsboSEhxWgr0QDulxv85L3k9avKh4eLfvZEdbjdLPbaUYlLqsyvbi5auLH51NGFGXvn7Xg+K8jGhsQ+uHR4kEN6Zj/tXhTJCaY9VheNLmmMJV748xsflfKZVSe75pcPN0Q9d81YOGNO1fojjirptdUISQd698xYoq9pQqVBudIWBWNP6NdHLjlm6NT8FM9OzzXcWejstlS2JxhOc0uccPkOOsd3BkrClfXOfkV9vJbi0+uVDa3mpRf+4+VxKsQu4taX5xW9v6bublgXaIaGJECs4pzgFoV4+3nlK3IMa4k7rAP1q3tlxtK1E1/+cOVFySA7jYqqqsznFqy8vB3qQYMxTU87BU9V1qfnFkQa1EPDbxuOCjubRZavi8iLCz/5W63TZSr8HsBWRhCeR3kPeCiIIctxlrhXXeQFApXnTfzG0RcfPaAy3ZMQDUa9lkA1woZ6c8Pm0K0vLnxtflVtQTL4Vnj4u+Urgj5tiUnRiP/t7XF5/r1lsrKuflAyyN6F0ql4lOQfPN0ef7ZJEe4H/QKzc/xmPaccUcqZnoDn5Y/qHuUMWBVqF/CfuZ9Nb7C9uVSnLHtDa5ejB+S+lLzcidGFoaf5+W/V425o8gkk1F0VH949f11tWTLITuGfsyrvW1wTK1ZzwKhrYMMMyNRmTTt5y37Ekw4r/LffaYPN40VTcCQCj+2ROR8VvzB/+Yy9Qzo8b/KoA1CuWzlgJSGt5kfjR5afO6q4MgWN3PJQq/ALOKny6vKGor/MXPzkjuzZARnepzksRzZwLuLCDRG5r2LZL6sam7c7zWivgG1InD127hTh2I1xTP/Cp9R4GRxIDQXR6GjF/5y/5skbnl28Uw4EO1dH//7Jvy2rdyY5nOwHg5aue2lGSs0Z+RO3mvV65rgh9+el0q6CIc2PoYEwr69oCt3233kVr3xae04y2HZRUVsbunj6a/e98OHGc2KcNUGpYqRIUE/IqYcVb9WJ/POTJiwZ3Ss4S8x2FJzqPoX9ZMhfXlo44Zk5H89Y09Re6obcPv722uKJx9z01H0Df/nA3NPu/O+jXeffUY0rJ2gnUJIfqrlm8pjyM4bnVwbQCFgNBgxLdry+sGzNhIfuf2O73SWnj+x3v9+wmjjViN/PiVlBeXpRndz+wqLbF6+t/xMk7A7nBFYsqw1974FXrxj2m4deO+p3/3nt7oql212SAtonOXzX+WB7pE4JRThi6rhR1w/M9DVRrVId8gNnGyPeyXe8sXTpGXc+e03XyYZfxP88WFH6nf9WPbtwbdtVVKOclOdAcmV6Tbl4XOn12+pju6z8sHUnDe81KwCpqtleZESXmOaV/368MfOnj7/+5G9fXnj39iZU3v7K/LLr//3m3Cfeq7k0EveLH0Vv6ymIx5bxfbIe/v05R2/z893fnTj66l4pRlSNe/Mbl5DClZvjcvNzCybc/Nw7S59eXH1LVe2WKm0ZiP384pVX/eDeWUtve3FpxVvrmi79NGyMe6my4fyHZ6/oNDtgkdVQpCviE+wI1jsqbGsMB+l+PPnw8gn98irpxds+lIORkKhpyGMLqy798bPvTEkG3QI3nj1u3fGluVcbdEBhA1Oyt5hemT5/tVzz8Myf3fH6gsUL19ZvZQ4tWlNb+vuX3rv9p0+8svGB+avu/qjRnDSnNjbpnnc+rtieGketIP9IiKYW6hTNYo8lXLJ0XPx11gdT/jjjvenroql4EPDLiio1boAvuSmeppKs4LI+eelLQn7PRzHTCqxvaM+v3tw6bkNrbEKck0mVTcZpQl4JGC1y3uiip6Z896QLtmdozq6qvemXj7/5m3lrWpBIBiSEKfxoGhMNGVHpk+1vKspPn52VlvEmnrm6NRIdW7W5ZXRVTcuESMIXEEhSfp/U9nhhL0VlRK4x+/rzyk47d/jw7fYl/ujxN6+Y/tZnd7dDEHB8kc1Yt0AU2JoFQUNKcgNmXnZoVnrAv7A9nihd29A6eU1dOLO+3ZEobCfVCwaJyn6+MwYELnj2p2c/xnhPvPOVilc5xdyjq8HwwbkeefTKySWjCrN26NVVoLJvfLii4t0NkcFxSGgDtij/5ada4auPGXHEr08fvU0nYuxvH3tywYboORptUpBOfeUaGiVTi0lpXqr0zQnNTA+lvBLTJL+xJTJu/abGCVVNCU/YSoHToatOfr7rMCjFlgcum9h73MDeW5Hp2D++OOXN1Y3TKXzYhdI/O3DPZ78/R0232l1sQTjij68uvuYfryy7fW0bvBPOz6cxzE5h1xd3A8G7UudovPIUyQnQaOd7DyF4UacdUXTPpVNPvHpHXk0sFi57o7op9w9Pv3XTu2vax1meIIqChOMoK6AIgbR0nkNarElOveGUb+aHVhJauSbtcni+3P/nY4t+sDMv1Fz5eMVFT7yzYnpDQvc4SNNwvEjP7b9Sz4PKo4pUT0uJhQpV/Wvs1GXe0DCyApZMO274kJ8lCTH5zpcrZlbWTaTEYTaH5njkke9NztrRVKMOUM396PFXZyzdbExQs4DwqBwP7hNMvLPmTxcfnQy2BfjizG1PvH/3+xu9F7GxcCoyTRnlrMGOFQ4bshTVuwxUZOzw9eI56DTBqEB4XyImpw/s8eenrj3lOsb5RRx3y7NT3ljTMp0LCNBu7JcduHbVH87d5SlJXcGcbIGfnzjqjt+cetiVQzNdO4GZowTgvCvOtGDBG8i4+y15C2KNkwdxHi2Ac7t6+qPmFUf3vfWR75105Ze50H5/aMnJg4pm/e7IC44+c0Tuv0J6BK0OjoQG4qLk2Wih3EEotEl2oaCwvCCCF62YXQ82CJ7iNMqkYu/1i3578dSdIRtx93nlD18xadBpfVITYc1uR1XQHorhmSzwGc+rJi+yylFAdKNRgXyngxR0JCz9Aq3mNZOGXN9BNsLRtXqS0/VS2WXhie4M2QhOszrruKLyfunRh20tLCbLGs+6LhKdcMUDM09NBtsClOKLfvfdiyf1S7k+RQubcDtQXnHkmSMLyLcX5YY43K4a/EX5eUyUKdU37MYMs9U8dUjOtO2RjfAa1jo+EzcdkWqasd0um53FVoQjLi0fec8tFx4/5Ntlve4v8VumH5k0oSYdLYAb0GLYkpTqTEHhBOFhQZR7otFjeqbe8b9njC3543cmTUtGtVOgjff0D8/4wVXHjbhyUIa/KUDVbELiQMJanLXO+fq6D2rAJwndLwnUaUBPRIfkWo9dMbHvka/94vybk1HtNH5/xjEzbzpv0pEnleZGc7wxVBLVEpsUe/HxjFS5eFabEgFqywD7e3gT0eNLs5767QXHH3H9qWO3SLNvduojnKPmeFJUI81J827TjtwebkRjWXXr9y4uCDrXgRV8S4WT4CUU8HdOQtgWXpt25s2XThh4RGma/pxHLJNDVZzZQfGgxrCT0ppDaiSyH420LNN47prjR4165ken73BOW0bIX8NhSZumC/JU5LF2et7g9rCVSv0iKLrnflg34b3q2mPXtEQLWhPIOgjIee2pureph9/7Uf8+uQu/OWBg5d748nFF5frcOSvWnTrn0zXHrm5MjGsMRwNmgnPrQHmfb0V6auqy4szgB7A5Xrzx9NF73C/02ebwz95avv6Ud5avK15eWydrm8MSizphy7HqPZrUpPq84cLM0CeD87MrTx5QOPvc8u3bh8f84bFbVmxov7QwI1A9ddKI064qH75bs1EGTps+eFMk9tMxxQWeaSceeTUlYPLSDvGT/y7M/ahq7Zlra5qHNbfFBscsKXMcAya3d11GSFsxsEfG62MH9X/xV5OHd74jsiPQUbxhTt2TK2vby/ple+98+8bv7JE6FRH5/3T7IUX/C0Kh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AutoShape 4" descr="data:image/png;base64,%20iVBORw0KGgoAAAANSUhEUgAAAIYAAABQCAYAAADcHg2jAAAAAXNSR0IArs4c6QAAAARnQU1BAACxjwv8YQUAAAAJcEhZcwAADsMAAA7DAcdvqGQAACRUSURBVHhe7X0LfBXVnf/vnJl7b14EEiC8XyEvggQwgohA1KpbrbVuXVi3Wq3WR8U+dt2qrWs/rqv13+3WbW19lNpWa7tbW2qraytaVzC8ROQVIlFIBAJICJAECHndO3PO//ubO/fmvnPDy8fmK+Odc2bmzDm/3/f8fr9z5sxE0Mlg4UKjYvuRDMtq93VnGjlkiXFS0ShNYogwpIeU0tjvlEK3WFLvNdqpifL9PQ223UUbNwbcUgaQJsrLF3q7M9syiboGS0uWaZITpFDDyCafFtImQe3S1vttr3pfW/Ze8mT3ZHTt76qrq/O7RaSNfhODK2f72oYJKzDeIjVHkJhHhq4kLSYKkbo4rXSnFnqTIL1CWPSqT1Jdbe3qI3woeEZylM+sKvJrmondyHOFDujDOabYXFNTzeWcEIqnzSsEkUsViWw3y4HWgRZfQNXU1a1rdbP6jfI5l+b7j/unkYeGocCQgATk0OPrsbfU1a3Z4+YlRdHs2bmix1emSF8hNX2GSM4QUkj3cFggkdJXtu4kqWqQuVqQfCPQY2wbmnVs/8Y0O2TaxBg7Z06mt9NXaQh1gVZ0pZRyBknhQWP5H9CnboMAeZhAWtkWUsuIrCWewNHXUrIalqloe/MfDMO8KvY+LGptW0/Wl4z8Gi1darvZaWMyCCeV+pOU5lluVhRs23qKMnq+2bB+/TE3K31UVZlFR9QjhjS+HitqloEV8D/WULv6a25WHMrLy72WJ3+WInkLLvg7SRLEBT2CAu8TTkd1O6tSaocg9SwI+tv6Dat3OpkpEGZdCoiyaRedndHpedSU+nlpmA9KQ84CHTxahSqZJikYTCRch1ubQhqfJTKXBsyhD44tvzQ/eEISSDqitI0GRm/aBhc03Vz8XtME98x+Qdj6WpjkEggurmzeQOPrqDtjsnt6v1Dcqs+TJK5gESUqmwzqck+NQ2np3EEBc9jXtDB+C2LdILTO1mh/uqRg8LmOjrBJIUqk9DykA/Lpkor5k9xTkqJPYhRWVubaZP9cGsYtEGOBgiL6U7nkcAkiZKaQ8q5Ms+sH5eVVOe7BaMASSGW9AiW5GTEQsFxSXuym+gl9NoTm5fokAjpCJqxSsZvsF+A5pmohCjVMbCSCFlMfwu76YE40KiouybYzzO9qSQ+jzeMcEp0kWGdcDiz9AiX0Qjc7KfokhsefO5IMMbPXOiQGNza4oY+Et2BeSjCr2fcKcZ3fY9/r5sbBto21sBjtbjIOkP2F7m7aKJ4+ZwxqN8ZNJgTEicbRnAlVVRluVlpgN4DYqzwiFIgAiCGo0bYCq9yMMKrgfrqp+17U66uQoDeWVGFEylvGbK7s+ZxYBPUo+rSufRIDAZiPlRePUMXQSK0O44bVylbP4vdHMMr/AYH+CAx9BkpfrjQdSlbREHDcg9K+WFhx3kVuVhRMyz4CLa1wykmM8xGMGO5+WhDKW4GWjWT1JwXaLpWek9lsRgWmfSFg5I+FA5meqDM5eZq27XrnrWY3K4ymNvtiBMF3skQSd0S0n32K0hsg9yeVVvdoZd2KmO1G/N4GS3S3rexH4RqXYVDYxCqOFRnknKLBQaQTYwChckJ30D3o56ttpe4NkH+26fOV6YzsKzu8g2/XnVnfouNZ39HHs77VnWUtlt3WVUKqqWTry7WtX3ULiAMLQQhjrKnNG9ysKGzfvrYDDXw5Kbmkzps0o/lsN5UWbKGn4mdEQvm7CCpHVHZnqsRuLinEWJiFil7ZhcCKVUclqdfdjDAWIshGb34Y5Id1SlwpofTzhqbZtqfjYv8QeefMkhGP1Nes/nl9zapn8PtU/RD6oejMvsdryUWd3aJCCft8kOVRbPvdIrjkTnc3KZJIuRdTZl44IaDsOjAU1k81Yrz8HAzcf9Vv+NRuogeS2LnEKCr6tE9md34DpPo3aNIX23g2gbA42yCd69+rXbXJzQ5j0sx5FdISGySPhmIA/QWE1PfWb1n1AzerTxRPn/cLjEZu4sAzFbheOOfKhq0rX3Kz+kTp9Hk3kuH5JcdkkWCLB1HuNKQ1f/vmtWFlMQpnLLgcbf8jzoJsYoDrhLb/n+rIeaCh4ZUeNzdtjJ82L88njb+DpOaTMB6p37Kixj2UEH1ajIJc9QGM0bVkqL/VXYPObti66sHgcKd/pGBwgwaZHT8EH36RqONz78T4vhiR5iw3KwqqxziI8ftKVlQsUJ7H1jTfTfaJ0plzR8NJTEzQLxNmofy5PGx2M1KCg2iMA2YlLIktI6ltsaRgYNh8GVoSR/ogmdRmTd7HT4QUjD21q9vqa6qfqq9ZeX1fpGD0SYzq6mprR031Cw1b1rx2opWKhDPBoul3sAzvx8cLmgzD9JI2St2MKDTWFRyCYF9PFGdwHjznWRzRu1kpYQdkMeLKSWxqwoDvhsltxO9RN8cBnwJ/vqBoc7vpZqVEp08ORVPOTRw46m78L6HlwehoGv8EU73gjmCQeEV3eA+7WacdacYYpxZfqL1oNfzSNu6GcWAlkB7Ds31uTgSW2rhko1IW7HP0taxe5OR2Sf95wZw+oEURypoYjCFCEH4bClBC1ESTjyslZ8jBXYPcjJTwarsAlZkZXbYLTZ1aGcvcVBRg8YYnlAmAgPRQQ8O5Z+wxwodCjAeCbqieh06xACm4iwyzAtl5blYUoLRdOOHtOKvBShAiFz1+rpuTElpSsTSM2EL8hkf9BUrdFFs+Om2WtFQ6wS1GEzQzvuwgUMtNDbXV+9xkDBKTgoGxX8GECW943eRpx4dCDAbG240QUkecMIKdLNtDdpazF4Odg8UuDH/f5PF6LHiiCgFawvgkEhPKq0bi8ikOCcNAPTR1UcGB1+BQtnAkEAvct8rdTQrEF9k4bwEI6uZEAWGN+JO7HwcpqMkheAzYJWG7ysxRw92s044PjRhoaxtE70/USdA7vBBSYn+OmAfjzM22FYhzJ86VwhhXNK1qrJuREGaGPQYqKo9WgrNf2/BKQw/GhO/DXXXEmnXYtz6D227Tn4XLFiRyIyBiwGfq5CMbLTY6kokBlyWFUSZMemjUFZUJO8ypxodGDAxM/WhwwrleyEEoZSevm1TbIPy6+CCU+7keAQWkNPnC0qOh9KIY5Wkp5UrewbCuGTd/B+GscyAEuJNpRbM/nSD26YUhzIlSyHFcl1igzDeHZcsmNxkH3O0lXJbwYaJj3bS4Lntv5quTZy7gOCq28acUp4MYXObpKDcM0ZW9DbeojSWGo2hBIwxD8eP5ZIC+jSlSxow8YattYTtT1KrLOoAg9J044inhI3/nuW4qEXCBhLuJJwWXBVPwAkZ5SR987NhajaBcr3eKSQAUAUMq5wlbv1FUMe+l4unzP1M2a9ZQnh/iw8GzTg1OuDAoQUw977w8f3tmniF68rRpDocRHA5mO6YOQ8cuRNJthlQtlraPGtrotDvs436/bt+3b11XacX8q3H8STR1OJuIEIKTSfYWIdWX6resSTreLpw2/y4pxfdjG8AKV7a1tH7rqkVuVhTKy+fk+z2ex3HeNZHBr1LqmOlXY7dvX+s8jymaXvVPhpT/GfkAC222cM+HdmxZ+YCbFYXKykrPMX/2S2jT3yQgB/xBz9T6zW+966YTomjGBVWozDIQKTMRwSLBZLO1vU9q+aKl9DJT6HelXx0KteFk0O+ePXbsnMyiigUzS2fMWxzo8v5MGPbr2vBilGC8jEj8V9iedDbTfMY0jReFNFdLMrcoQa/IHO8zmUM9DxVNn39tgCTMvfb00fakkJp7Fu1MZDVQ5MSJ51yYcC6k2+sdCpGeHUlGBoLZt7dXjOmdKta6Qdn2scjysW/aipKOeg4fzsnG3efEKpTLQM6bfpWR1I2E0FA8fDXa8H3uWbFtiwW3VZIcKwx5h8dr/Blt+Kv2GY+UQr6sownTq4a4p/Yb/SJGSWVVWWa+734YRSjc+xh699VCign8BJJ7Fm/cC3kLpXm6GQ00DGkUo7ddJqRxpyHN3xhC34MDg2OFmC66cywQQ+1GGW5OCE55k2TAX+4kYxFQBfAlJSzUMLgMratp6dKwCVEU2AUl1+OgmxNUME4sKZ07N+F8hmeQngV5xMcgsIIQ9P9MHELH3ZzkWLrU9tnyB7C+jyulA4lmeWPhyByMRQUnk2HeQtL4NXL/6FX6J5OnVd1cOr1qontq2kiLGPwouIhNf0A9JwxxD6yAs0YgOIxKT7FOT+bzXdIA7ORTd4kU2LduXReK2oTyoirg9CJpDDOELHOzIiE8hpiGINNNBsEK92iqxm64rC6PfycO7IjstXwQqUG6Xc4O5kQDpPgU/wRTvUD0QgilV/IsspuVEnV11ceNHuvbiCXuhcz2ojMht29ROTIOdkYYDzlRmMZ1hkGPQeq/La5Y8M/8vMQ9tU+kQYyFxt4W9WUpxBPo9dMddsaPqCKA/ghhxm7pNKy/0NJ8Az/BR/oR4LS2ZVns9DjPMWgh5sSSGTHJkZ6cjPfcpIOmjRs7MTRqiDoX+yg6xzZEQmLAcsYtFnLqomm9sMReNystcJzg0SN/rJVYBJe2BCpvd6xHTFuTIUQS/PrQUeagHg96hHxu0rQFPO3eJ/okRnFF8+cMQ8DniQKVlBBB5UOEHRBOrVb6dViFv8C8vYIOvRLX1UJTh0Pnpdu4vpAZgPknfdBNhuEoU6ipHaIzyoTyHANoHRUDBOst13taOxIsszPeRUdoi6wvlOMTSsZNovHcCcKCIjcZRtAV6Neo6wNesdUv1NUt9TfUVq/z5olvCmHPR4e8DyzeFFzXxHVKT46OhRaUiWD6Uin1H4rLq2a4h5IiJTG4sRDko6hFbmwv64X2C6Gfs5V9GVxiIYLKBbqz+/Ney7hG+u1F1Nn9Wc4zfL4y27QmkLAvBpXvBseWg9P9XtYeCTa5UMbbsXVDufifmCJtI2qlkmF4hkoSpdHnQ8iS1ubk9PDDrWgoWYcg8AOc4WYwWCl6Qmxgh765ANKMe1zuxFlSrG1oaDjhB5B11dXHeYSWa5Z93/ZkXGSSfxoIey+2t1wZJlNOGNxmtvRSyBIl1bPT+nArKR8j540a9+8oiJfMJaAmZ6lGUsY19VsvfKSt+df1bc37Oo42N3a3tn7Qc+hQo7+lZa+f9znv8P5dXW1Ne4+2HNizq7V5z9r80ROaoLxLEJBGBWtOD9b6AIT/QuuBvXErnGKRP2I8r8n8NNQV9RzBME0PSL2htblxnZslhowY/xkpjKiV5hxvSKm+V7tp3Q43K4yRw7PalJF9BWKHIlTKyXONR8AnjbWHD+xudFJAwcjxX8NBdjFhWbG1gDo24Ra/bD3QeNJPRpuaNqq2pp09h5v3HYQMV7cePPfpoQXtv0H7d+NuWULrHPzCY4iUesXx4RbpDJSRdOFUUotROvPi0eiNVzmaSgA0uA0G6tr62ur/PZG1GVBknyxPB7BEr6Eyx7jEKDiKVGeHAi4E0AYoNy+6c2F8pew2YeldbkYU+JUG9Mr6yOceTrFaD7MCgShzjPxzIaqoSnASrXzT38oP/k4Hltr1tat3NtSs+lFDzcqqgDbPxw0ftm31DqoJS55QdYDj366ZfM6l44LpeCQlhlL+K9Cs3FBPiYQza6jVjzICrW+7Wf2HpXlldkpmp4P33n69BT2GnzG4OUE4IyBN50hSBZzevZtMqcT5kW7EEZzWG/xkJ39ZSdImtPUoTnYzEIBKIwtxSfg9lJKz5lUgqB3mJsNgN2ILvaGxsTreTZ0G7K5dsb2+ZtW/+uzMKrT/h0rr1t56R4JlIAeLnu7PB9PxSEEMmo1CM91kFJRlB7SSqV8S6gtCDUaHxSjx5CG0egEKjxoKMgHgJqYY0jOK0xkZNBLtKXEOumBicOApOwdHLcyJBFzaJii9JdoU4J/UE6e7cYYSNA+VGBzZh5ygU+ttJO133Kwzhrq6v7YO8XR9B0p8CFtiESMYxZZ0ej8pMSAQfuUwjm6cBUHUGyTa3KwTgpZyPArP4W6dAIlonhSmKZehvnHBHbtaofR07Arbq+ei1Kj2OkEqqc2pVqY50/KKnBFVGFxnQeOP23qKkyRxHorG0DiKGfxsZKtsP1jr5pxR8Eo5DHX/AFKvCI6MouHkCeq/K0GBHMi4qUjAwRAdxwjk5FYTaVUmhBG/6DUo3GxlGWk/Xn5v06oDqHDcyzvOfIshzi+aPXsQ5ID4oheOtbDtQ/jpc34BLX7HKcsF1xDcGE9S8fCU+09JbB9SysIFYuPJjEZOFmOHySYo+K3YuoWhKenCn6TESFKUC5VpySTrJdIAT62DsRVuMh4SZs6w+vOCD3fhF2Jr7VgEpc43AmaOtlUUMbhHA1s9AXXASaeAMMRalNbhJh1WGIbJb9AVFp89DyMRPcKpggtWBP7bBXv1lpv1ocCZadXUnVSZIvl0QVJiKK06IxsbAgsbDR/rMymt9Y8J4bevR13PjuyFIfAdEckPIWn2q3xliJcRV0RXGEnEGaNtbV6AIdp4N9eBY/ekgJkf3ScxbC3WwSJ1umQKQyiaoCy6AkUNi7qzc57eaVoFCV9BPFMoKpqd61i2eDUGrSnpD4KpeCQlBg7siZWzA0fYZp5NZvIenwKF0+Z/yRbyjlghh8HlCzNbKu0Ejeki2/Y2wau/FVsuNwFC+CZ+oqbHHcFo9S7PLrpZSfF+zYptWqioTyHw9ShzKiT1WVi/qPhCKxsRn96QTtmRqKy8Iou/KuAmTxpmprcYpL00UQdELbuFMjCaS4xUrgTDtMRvYzs3UnRH4ZQFab/sW1l58eDi6fO/KgX9mCe1EpIuBNxca3Fefx4b5+X5e3Ddnx1LEAUQjeRMWLmw62NTjzY0ayH7Mb+AGCaizlx/lFIJAU6LzA+WLZphTZa7WWmhtHTu6GOBo0t8nZ7HC2csuIzfe+HPKLiH+43S6edOtIW4G+5uXJysufNo0S60nXSCK+k8Qm7B2COGlNeikITvacBEj5JCjc0fOWl7a3NjYnN8//2yqLVrzPCRhef12Oo+jPFQUeG8C8sCdCqYDJrGGKT+2tq8J6m5i0RjY6MaOqLQD7Xc7GYlBYTFit2iZeCZtgP70vooSl7BhKH4uRz17u1MvB/DRIcYpOppdM79rQ0NSVdrxWLI2EmXSSHuQuwyB4Veg1HmgmE9Rt6QkYXe/KHjzYL8MYGWlr2pA37Iu/hIz+iCEROrlDAfEtK4MpG14DrCpC1rqF31mJsVhxSagY+qmPd7FL4wskdEwhGwbddBzX9ETFLnVapFSWmjUVmIzobDCRcJLc7BXRYIafr4aZ9zHeQJxezVSpvYHclZzoEI8CSaVuph1ZH5b+m+6MS9TNnmMpCvIpVF4rKVbT/9ha0X3uy+ytAnJk6bW+oRxhZUPnVQDE1AFkver12z2M1JC8UV865BzZag/FzuFQ7nsCmljoNo24TWdRDSLlT2EJjZBtV2WmQG4HIl3FyWICNPSzURoqxEjHYRf+oKNXFLjwQTVx9QWlyyc2t10jmWlMTgR7SG0MvBsLhZvRCYfUwQ27IDuGUrmsQTTVlQTq4EqzhYDU4pBxXl9tY2HVB3od0WznsU18Qv2OGep3SbsOn8+m0rUy6HC4E/VeA9Sg+gTncnFkoIvCROfXvn1lXfczP6xv0kS16YX4+6Fro5iaH1UQSr/7CzdmXCl4qSoXhm1TXoxktQN4cYkWCZOYaJZcKxjVI8k9qFswLIYAuWJYWBUZIAJ6LlHQ3negvF3MIvQbuZCZE0xmDsql1ZixO+lfAeLrhn8ou7uJkHDRiB+GEMKpiHAwZPCQcVFCwgaCkwPLTtewZndD5bX7vqWbTh7YSNQBbKy4Mc0h62NlZXd8N3rkxVXyYyCj8AzqZFtjAeYOsr1ripJIDgBbXIMVn9ii8YQjnrNRK+TsEydJ7S2hh9OvKE1RIiDzwogEsfBrlmQQu8sj5K3pFw2q1VAEO+u+tLRv7azU6KlMRg7Ngqf6W1dScIkKoLOmCSOCY8kRlHxWBit2LnizNqR/3S/UiYBsf/BX0gevFqUHldhLiku90ftYCmT0i1U2n73SABEoEFpPeBvP2eqoY551VeKQD1kFjR8Er/3/GdXjN8HaT332wn3awUCMo4LO9UPQFgWcC/fYCSb2woGfXjdL5VlsZDrEbVevCm9fmjGutQgXPBUpj9ZEKPRO85IHE7GvxohvIvfm/rmto6QljigoPLoSMmtYEgn+EmcB7Euwm+8ya2KMeO7evXDOukMcOOBmzPCPSiBRCbm9sLvgOE+eeGLdXPullpY3TBpEPwkzeiacmGlF3o+d9oPdiY5BXE5GCZDCqb9IbotDYgCOLHBfylH/wkZXgfCF2me5TWiBX1rQ1bVy+nul7Zp0K/bjpu5sWjfTqwGJL9B9yQF9V68IsNPqIXFkgMk8Uvzihec/G8ZZhP7d68gj9bmLhSCxcaxdub78A1X0bqZWGKR3ZsrD7h9QtFM+YNl9q4TpM1E3dk9+zcl70bbHYdLMozO7e+GbfyKw2I0rMXXADPeYPUOvzkWbHuBB1Hj3z+/dpVLzqZJ4PKSk+xnVFOwrha2/Q3qP5k8CMDd/PgTvyZBBgBVl2v+lyDzjYEcYfowc5hQ+qXMFh/ur6meotzUj/QL2KEMKqyMivXyphtWfIchJcT4Q/yWeoINruUrQ5ir4GUsXGI99jWdL8rOYDkKCubP0p7xCy/EFMxGChEHDEaxOB1Jmy5eGELr71olTbtIUMgdrLXDzK71g/IfgADGMAABjCAAQxgAAMYwAAG8AnDCc1jDOCjDfUo+WgI5XS3UbbMogyhyOc1yKu1MzlGlqCAKaiHAtgM6hIWddAwOiYWUXiqfIAYnxC0/wcVyGwq9BEVSpPOIk1l2CaBDGOg/HzpiXj8Aa2rHhzVdFDwYmhN9dg2CZM2kKL14jbqHCDGxxh6CXm0ARJYdKHmD8cJmit95Lxgxe8uOBvP2id6LMeaD238QMPEqd10RNv0C5lB9wn9BOUpQd/GoW6h6b/kYtqO/QF8hAFdC/9P6SxT001IXkZeKpEGVMwrYdJeM5YATBAUjn+FQv2UpolM2qotFBugOqXoN7ILrPlnOuG/AzaA0wd9P0k9iv4RyrsVLqPUUSYTgi0DI9IHhPZDx0K/qcCWw6LzBQKVXMqgn8C/XM/5MCVd2LYh/SiClt/B3ww8iPkIwXqSboN1+KHwUKZDCIZLAPfjmB1a0XHkdYAIvECa6cBPZXOxDYXiTScn2aoPfi3ZoiqnSHYnWtL9IMM3QqzCTbr5ZWGc8F1xK72KICVZUQM4gwg8SZ+Tkr4CPe2HbvZAK7xYmre9cCmtIELguEU6R5IS/Dl/F+2dZAzKACl8VAbdXgXdfhnGJv5vsDAxNE13iMHQT1OG7qE7sfsdYcCGhAiiHV6uRAW+JyStodswvEF28OgAzjSgD0FL4UC2QQf/yivgTkwXTDDToBdir0b5jNFhYoSgliCg0fQgrMdox0bwiaAWfiwwbQVI8xOk14k91CIeGLAiH1fox2ikNjE0NWhcWItgg9K0q13y5yNiIG+jX+LnRh2gt3Ehv63j+CPEGybGwpcg9aLw01IEQDd0P0GlDoMH8LEDQgdeSx79eUnoGiPT2lwf9SRVqvoZTcWF9+CEa+FCZNQwiN+PQiGqhzZJQS8hOl1hZtIGeT3/NYEBfNjgmNGSNBdKLkKg+p74gKph3aM+3oLR6CjodwvilYKwO+FP2fTQv4gmivvichTUz2kQIoxbYRPuQhQ8Imp8wlfyXBo21U174OvWKEnLpUXL5O1OMDSAMwz1OE1RBl0mNV0AizBHZtBw3Y2A1KY75GJ6zj3NgV5CZejc70YFA7yCt4sukncgZHCzkoJdBQq5CES4D+S4IOHg1SUI2NaJ8+pwzTrc7wUzn1aJRYm/pj+AUwPuvMIm/vDsVZB7JbYpIIThDBlY6Rh3QC/fkzc5k5hhwCMsQhz5u7A+OY60qQFW5hJxO+3ukxghqCdpDJT+dd7gWjIShp0cjzBBLHBUUQssFN/gZbie5+XNdMY/OfRJhTPJNRokUPT30MWn4AomQMaDHZcfOdnFk1WK9kEXtyJ2DL8Zh+tNPYIeFV5aHA4Rgm7kMcqib3FIkDYxGGw9epbQ5R5N/y5NmupUIFSJWDBJUDoqFkDFOsCjeqR/j5jkf+DzGgZGNOkDIobkQIZDNFV56XOwEFfDdfPfZ8/CqCJ+wsrVKmRfi+NfF7cQf0E5DJ6aQHxYg/iixLmWz2eLoelKeUvwD/n1ixghwLXwh0K+g93rceMhKQkScQdcw68/MKe3omH8/sUyWJidMGmd4sbo4Oj/MhwiPE0+WN4s9Gge+V0Oxf0tDpRCbga2XqlGyp1zscEldOCa32P0eI/8BsV9kVj/jGbgus1uMhhbBGglrv2SvJWcT0OcEDFCAEEuxpjnPpiwWSAINyK6oqnAFgVQ7NcELce11QFJtR6TWsReOgKL0udfE/4kQf2OMqmd8tBthkI2FehA/KfMPyU9cBMsU7YIqWQLt6HYhWuqE4oejg02I4Gw4EHo7D4nwQyA+7f9dJd5O4X/mPFJEYMBf+W1R9FiBC03oHIVGB7Jfj1dYYK4m/Y7VmMjGrcBv5stQbtNgw7QUTr0SXqoh94s6BkajBHACLR7BJRUCJ3PABn4G+WzEDx6nE6WTkfjwD8oO15XsZR66PvyHynpF5X178lQLXAjhhsK8NIdmzZqthYRceBJEyMERMcTYPpuwc0WSh98FzM8cu4jHbjsdTbsYxjcjqHXDgy9tqO895G7x5a011C0H1amCf2rLXLV0UcVzrMok/hLy6NAinFQ5Hi0pxiyKkVby4SPP2uJE0Mjib7IwODOFHQBbbjuL5DCU6KA1vQlD1j5eZDnq6iL81VEWHx279+Btfiuc4KLU0YMBrORjtA0+Li/R8lfRIPHONU8UdVx7dzJNKdXcBgbcHzmfhxrgvya8cufNdoHYe7HOc34bRb52Bal8UdjTiEcV8AL5PywAiasgKYxMO3jUJ9RcLMFSI8GKUZjf5TzYQeWCZMgtPUHTAh+yGnTXxDM/0Zn0XL5Rf5sdt9QP6Wf4+cmJ07hUUuAVndpuiY7Zu7plBIjBLiXDD2MytGAz0N5X5ZeGhkWxMnCtSYhsnC5rgs6hnwWDn9SgR87H4dSjqE3HIYyDiHdhnP5C8DtKIPP6US6C2X0OKsffRRAtM+PABSExUIzUV8TSvTiKKsyC0e5Z+cqgwbj2jzcfhh6XwGqMxj5g3AVP60chHvmQvBDEFRnsvBxLNj2yN/+gtuMtqNs/tuTL4Joz3RoenPQYkr75Wz1CxqOtrwJeUzm8kDUQ7A2t8nbKe5vwZ4WYoTgPLENOJ8TvBrJWyCoSY65PJXgFoQ2RmSaFYD7QZgc9QSgrAD0YkGoFo4HbRl/0qJXXZEq4z7FpTD9DBxhSrKaTeSyZ3Y2tMn5u1ZRV4f2udRTAZSPIN2CdfiTpWmJKahG3MZfK+4frJ/SV1DGDxDTZIMUAbT+EZAiauIrhJA4TyvYxeijMLM2fRZBzlehmOmoXC8i1XGqEdnC2Nam2/pE9YskwalGRL1A6lbI7A9wl0/Axu1AEJ7wS4rpAG7kVRD5UiYsYos/infoC/InsJcJcEaIEQle2i6yaIFSdAcIcj5qMASmLThJE9r+r4G14G5wEywBnofYhZ1fof/8t/wKAu2ThHoCw18PPQOrOQ6xz6simxalikvOODEigfF0sZK0CAS5EhUej9oMA6PZt+Mgtk86Sdg5seUMxl9H0IsPIL0Wsc5zYjktF0udI6cE1hN0A4ao94FwG+BOvgJXlPQvLjA+VGKEwHP/NBZWxKbLpKRZ6DVFYPdIkCQ4ng8R5eMOlrZLBlhMLQLUAkXtRk4t2vq/6L+vnK75GgxTB8MtTRQZtD2dWeaPBDEioR+jHET6s+FeZsNgzIDgylDLEpmJCD8YLn58rAlLly1CiAzd/HdtaCdS29GudxBnbRBeWgNF9fk98zONjxwxIqGepexAD032CioF20tBCP7TkFNBnMkyw33CG0mUD5ssTIIIImBEFiA/7YGUeYXmO8h7D/v8MHGHvOWjPZP7kSZGJNDDBKxJPvloJIgwEkLmD7FOBWGmoBUliFEmoPcFl8byFkmWU0kYlljkxkTgXxAUQd1+/O6AtXsP9+Tp5fdhFQ5gVNEk9tGhj9MTZW7SxxaITbL0WBoEX50N4Q9CRDKWLOIP3/M7mxMRr4xBQDcGjSxw5hsikQ5ZYqSDMvk/XmfSBBXzOoc9IMFO5DVYihpNDx3FfY5TB7Y7qANkPZWUPKP4WBMjEZxp+Q5QpAOjmwCZOh9pP/YtygU1hqPF+TiN/x5bDhSbhS0D+yaUyA4AESHO1Lgi+JcXeFr9KJTfioC4BaW0YMTgJy9Z+iDihQLcIZsCH4fnNf0D0f8HoRfADEndYiA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AutoShape 5" descr="data:image/png;base64,%20iVBORw0KGgoAAAANSUhEUgAAAJIAAACSCAMAAACZpWO8AAAAAXNSR0IArs4c6QAAAARnQU1BAACxjwv8YQUAAALW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k6RgUAAADxdFJOUwABAgMEBQYHCAkKCwwNDg8QERITFBUWFxgZGhscHR4fICEiIyQlJicoKSorLC0uLzAxMjM0NTY3ODk6Ozw9Pj9AQUJDREVGR0hJSktMTU5PUFJTVFVWV1laXF1eYGFjZGZnaGlrbG1ub3BxcnN0dXZ3eHl6e3x9fn+AgYKDhIWGh4iLjI2Oj5GTlJWWl5iZmpucnZ6foKGio6Smp6ipqqusra6vsLKztLW2t7i5uru8vb6/wMHCw8TFxsfIycrLzM3Oz9DR0tPU1dbX2Nna29zd3t/g4eLj5OXm5+jp6uvt7u/w8fLz9PX29/j5+vv8/f7USiq1AAAACXBIWXMAAA7DAAAOwwHHb6hkAAAHuklEQVR4Xu2b91cUVxTHh7IsVWBXQdEFFhCsQcQGiIiKigoaS0I0mmg0KhprorEG7DWGqLHEFqOiiBoxUbEG3FWpriiCvYECCu79D/J29oKzu6CI82Y5J/P5gfPmlXu/580r971ZGBERERERERERERERkXdh1cLX56Pxc7dEc7wwNjfzo8kahsb4IawIPprrn6AxnliJdj+CuWiKL0I1aLjBqNujKd5IQssNRbsUDfFHaDHabiB5SjTEI7+h7YbxJgHN8EngM7TeIIrc0AyvbEbrDeJHNMIv7V6g+QZQ3AyN8Iv1WrTfAGZYoBGe6fQEHXww+V5ogm+kK9DDBxOPFvgn9B664PCmory8Qqvl/MUCDtd4X7hrsF6DPjhkdpW7Rj3P6iGXRT7KD5PLwguxgMMcbE+DSFN/F8gw6fxM7cswHR9k+zNM25tY8JbMNticCqZr0zmdpKcqIqnD/SwiqY3J/qxdjI3pEG6y012NCmg9sjRvoH/rYY8LBvv7x5hEVjkUdjcuO9BPDWU5avWNqvJctTq/siJPrc57jQXVVC3BprToVoKe6k0hnYWbw270VM2VkBbu0SXZPZu7Rz26EdG8eZ87WFDNPGxIj6AKdIW8b8bdkWFDeki2oC/kfM2M6/hAN+OMJU2ntLtx6WoYEBi/OKOlK0+BzWhitw696SnNSD+rrnqZmZ6uel12JT39iuGLnYqt6NLrMbqrB+q22Igu0p/RH4sqwksRW5IT6akY9OhutMJzgMGMo7m7cRnADQjYGfeUnXH3b5Md32B4q+iFAIZYcpdwzowzlUR74X5L//voksAJTh4W9ZYZBCfZlHc3LnvRJ6Hkwqm0fytfkL+XX1VcSjt1qRwLyO62CKsLQdhz9PpOCuRYXRA43cSSFeWjjOG8Tha+r0reTWejnS5DN7yNNtxCV6wsDJJd6BepTZIwC/dbQg27SR3s5NjzLj7oyfHAqkLhYHjfVHLmWOo5Q5WTsKZwRL4nvMwggYrA2P+KvutgBtYTksGP0HmtZFA9u9WB5Hf0XisLsZawxDxE97WQJeDuxuUA+jeliu4Bt2761rnTFVC5mawPh1CBCTOxgvCEGB+2kYImWEF4rI0DAmQilpuDEKOAQM/15lhsDhyMjr56JmCpeehbhjI4XPbDQvPQZDvq4CB0nGRMrMmXlUvChwCG2BlPOi39+6T3MdzohuAqOWqaGcvDqEVP5QLMNydDDMJLTVPMNiupqIZFqKuSdxNZiXIIt10w07xYcwKCyZhnbnrXdNM1s8VJRjjWROFfY475icILnAtmirhroQley32Lz42BoezadN68IYAhTvuJIq2w90nvI44EBCohPgTUH5tUqJyP6cbCqDKNoDeT9cAibTamGg8hjpgQERHhiabB0gBvNmUV5M44BzqFDTb33t93l9ui+A7BzrLOAWtne3WeN1m1dlizrjKZ0tMviP6391qJOD075bv4ozNW/jN6w5kTMxPWTGP8NievnrwvYV/KAl5/plxvep1PODln/Pot05Z/uSZ+xcZfNkxjhq9tq5q/PG7ZkJ02WElYovY0W7y0WLNj/IXj68ckJG2drlq1ZPe+o9/PHvx3cpIVVhIWlwCJp6J7uDIg2k/p5uXr59z7U78OQ5Ue8lF7Pm+FdRoLkWOlmGq8WDi4+wpygHLo2CXYF9NkkQoOrvNSUr44rWCeEHNQsfeOJqXa0cRiTW4Epk3wvQqwlK1p58Rm0MJ6I8DLAH3aZTfA8zrXR2UmwBJLxv2HA399hVmUmABQhb8kDSoE+LPO3yahpI6ksyh/TgnOAUjRJ0eSY9IYfbIWqiWpASifEiQHATQtdCnbVQBl3tJW7UIHRoe3dSY5Dj5KL91SYO+tVEpYSRKP6FyA1V4+LWmu7IsBSr7QJVqQV3K8SZyavfcu+yOMYQbduaUOJCV9r93WhHoRSYvcbha9Anhysyi5ZppSoM89gI26RHeiJN5yqk6Qjqw2zCiA0u6kJLYMtFE6SQs9sBDO0gxh7IirM+Q1WcwCqAxhwtV71iWsyyBeJzEjyAzsRqrEvABtP7aXXHelkkPwtd0H5lK9m9sEUNSPYaRnAc55MjaervYSaSAZ9JtshxtLWmJlH5YFkOgsc6T6q8HYlwCzGMazAiCheu93OQyw3d5Ukn7G0flHBg7OZDBtlzJjybv6jDxayVopWrY/CbDNrlZJZBLQvwg/AHA9kNlPxgiZXs5TktU52bml5pUUR/pnuE0x6SsJY7FQN59YzClJQVaihcNKAKYzjCN5i6pl8xPzuJKGlAotSZpK1shDlXCbRAGyKoBvyPA+gpJ065LNvDeGkqgPb4aZRKKBcoA0W72kCYx1e7IwbbOLJa9vzYhl+WQuGkjaZutC+1Il6A07eFaTpL0G4OHhM7pvzttsg9hslhpJ3qdJ6HDrBe1PdO7pOq9PYkjSYg6r4PUDgJ12rhfZh8qrhaDt7026J5GEcIls3lY7fVNaSMYdO3ToSJJu82ecfsq8lX1kVlxy6jQp0/tEQf7ZpCmtx6Ue7OS2OiVlNFmzFQkZt/IvTrdnW9JD2lQul7OKyGBu06NTM8bKtakT8e/erYsPWdFt5XKJpbNczuqw8u/eRdn4jy8iIiIiIiIiIiIi/z8Y5j8WYGq7Yf/tVg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8" name="AutoShape 6" descr="data:image/png;base64,%20iVBORw0KGgoAAAANSUhEUgAAAMAAAADACAYAAABS3GwHAAAAAXNSR0IArs4c6QAAAARnQU1BAACxjwv8YQUAAAAJcEhZcwAADsMAAA7DAcdvqGQAAEi/SURBVHhe7b0HgJxltT7+zDd9dmdne88m2TQI6SEESCD0JiBdAQVBxXq94BXrVf/qtXvtBRVELx1UOoSWBklISO892Wzvu9P7/M/zzgxslpnNJln84c734DE7M1+bb055znnP+37QoUOHDh06dOjQoUOHDh06dOjQoUOHDh06dOjQoUOHDh06dOjQoUOHDh06dOjQoUOHDh06dOjQoUOHDh06dOjQoUPH+xqG1L86/nXQRKypfxMiIZGYiI7/B9AN4L2DuaSkpMyiWeqNZsNkDdrkBBJjkDBUGDUUJjSDxRBHNJ5I9CMR64gbDC2yz75ELLYzHtb2WXotHQ1oCCYPpeO9gm4AIwtTZWVhjcFgn23StPMNBu1Co6aNNxhgScQTiESiSCQSMMgbFCIej6t/NU2D0WiU98GNmmKJxLJ4PPZKKBpd09nZeUg20aPEewDdAEYG1jGlVadpVtNFQmwu1GCYqWlGG3U8FospxS8udmHc2FrU1lai2OWExWxGNBaHx+dHT08vmls60N7RDbfbI0aRgMVihkQHsYPY5lg89rjXH3y4t7e3MXU+HSME3QBODMaa4vJ5RpvpM+LCzzMkUC1eXKN3p2ePiYKXlRbhskvOxQWLTsPY2goUOJ2winLLRpIAMCrEEAyF0NfvQXtXL3bvP4TVazZhw8Yd6O1zq8gAQyKSiMXXRGKJHzS3NS+W8zJ30DEC0A3g+GCoqqqaYojHP6UZtA87HI7K2toazJo1G9u3b8f2HTtRVFiASy8+Gzdffxkmjh0Dq9kkuyWUYQgLUlRIHUh+ARoMDYL/RiViBIJhHG7twLKV6/DCSyuwd18DotGobIOOaCL+w0a7/Q/Yt4/Js44ThG4Ax4jq6qIxiFs/JB75jtLS0knTpk/HBRecj1NOOQU7duzAAw88iNLifNxx2/U467SZwoiS0YBIUPmVAQidT/DvWOp1UhgTWBwyiKYLhYJRaFJnvxfPvLgC/3huCfbub4RZM/hi8cQvgtHwj9rb233qwDqOG7oBDB/W2qray0Rp77TZLGfPO+00XHHFFeL1Z+Lw4UY88fgT2LJ5E6658kJ8/KNXo7TQiXA4KruJ149JXhsLy78R+Vf+FsVXYeDtu5/tZ5CEWf6z2mzYdagZv/rzE1j6xgZ53xCS3OJX4Vj0u7oRnBh0AxgGagsKijWn84uSnH62qqKy6JaP3YJFi86Gx+PFsuUr8PRTT8Fm0XD3nZ/AxeecztKOSn4T8SiiIb8ovSj+20p/fLecSXFXrxs/vecxPPvSav5wkj3Ev3+4qemH8nE4uZWOY4Ux9a+OLKisrCwzWm2/EeW9Y/bsWXnf+OY3MGfOHKxbtwFLli7FKy+/gtKSAvz8h1/BmXOmiZcXtRRlj4UDiAa9SESpm0m+f7zKTzChzs+zY/b0STjc0ol9h1ok3Tae5nTme9wez5upzXQcI3QDGAJlQL61oOB3kqDedNZZZ2lf/dpXUeAqxLPPPY89e/bg4P4DKHBa8b//czcmja1GLCrKLwYQDXqUAZyIx88E5hJ5dhumnVyPLTsPoq29y2wyGufYbY69Xp93d2ozHccA3QCGQHFl5Sc0g/bF008/3fiVr34Zdocdz7+wGK2tbejv60Mk5MXXvvhxTJ1Qh6gofyKl/HHl9QdCDCEVBE7YIDSLRKVqTD5pMlav20IalieRoN5ssyzz+/09qa10DBO6AWRBUXX1GCsM3x8zZszYu+++W2VLDz74MDZu2AC3ux+NhxtUifOSRfNTfD8ufF+UX5Ldd8AIoMFossBktcFoNCVzgeOE0WKDNa8I7b1eNXYgNocdO/fw2moMBkNYqNBrslna1HQMAyMXn0cZampqPmIyaL+fUF/vrKqqFMqzF11dXdCMGqKSfk49eSJ+/eOvob62EuFwGBF6/siRrTuaKL7V4UQgksDBxlb0ud2or3ShKM/KUd7UVsMDxwjMecV4+tVV+PP9j6O/3yPXYpR/3So/EGkJREIL2tvb2TahY5jQI8C7YayprLzZbDT/f5qmVXZ3d6Onuwfjxo3D5Vd8ADd++MOoqKzEpk2bsPCMuWp0NxzwCef3p3ZPwmyxw2h3YeWGHfjOT/6I39zzAP7+1CtYtnI9ZpxSj4rSYkkRhm8EZosZB1t68P2f/Ql+rw82qxn9Hi/8wbDyYpIRO8UKDru9Xj0hPgboBjAIY2pqPmq2WH9pQKLGaDJhwYIz8elPfwrX33C9RIVaBMXbd3Z0Yu3atzBv9imYOmkcQt5e2fMdZdZkP81WgCeeX4pvfvdX2Lf/kDKU+jpJlEXp6+Tvk+rHHJMBcDzA4/WjurwQn7v9alx16ULMnDpBfdbY0oUIR4o1g1mizCPyVnLkTcdRoVOgASh3ueqdBa7Foj2T8vPz8CHx9ldeeaUkva3Ytm07WtvaIYkmPG4PVq9aiW986RO48fJFCPrdqSMkYXG48OqbW/Hlb/4MJYX5+Mh1F+G0GZNRyMGxSBTOPDvy7bbU1sMH2yVMZpM4ejaMGtTYgNvnxwNPvoa/PPg8fP5Am9/ruaijr29rahcdRwEnZehIwWK3XyPKP8EkHvzGG2/E9dddh1WrV6vKz779BxAIBGA2m5USGjRNFDIhSe2RFR82r/X6gvjdnx9BYYED3/3y7bhNDGDqpLGoKC5EXWUpCsQAjgfMG8LhiBhAsqcoGAzBYbHg9usvxiXnzafbL7RYrfNSm+sYBnQDeAd2k9F0SSwW02bNmoUPXP4BvLZ0GbZs2SYKFwONQnVmCqLixS1iBAV2izCfI9mG0BDsO9CIAwca8J+fvA4L556CkCgthY1uEY4VxEeuUMNjmiUxv+ma8+GwWW1imFNTH+kYBnQDSKHU6RyTMBjqrOJR586dg6bmFuzcuUspfVrxCapuIBiAM9+OsuJ8eeNIZebLoK8f5y2cgwsXzkUoFM7I9VnVkcQ19er4wCEFXls0Gse4mjLJLcrl+gzj5CP9dx0m9BuVgtXhqJbE18nGs7LycuzZvVe1IFNRj4AoM3OA6opi1FSVsvyY+iAJjgTPnDIW//nxa2A1GzOWO3lMfzCIlo6eI4xrMHjmd50/Bb7v9QZw4HCrMiSz0YTJ4+t4eRViliWpzXQcBboBpGDQzIXiPq3k+Ew2mfhyiuJgcGqjz+9DXU05SotciAkXHwiqu1AR1FWXvcs40jCazPBJ6rB0zTb0uL1ZjSAQDku0CWU0AqPs449pWLJ2G7r63MoIasUg5foKnSVVugEME7oBCMrzyiuEu18v/LmIHD4UiYjiBTMqXlw4f1Q+r6koVZNcMtEben22RrwbCVF+G0w2F4pLK9He68Pm7ftgsXCyzJGg8S1ZuRn/eOF1WK3m1LvvwGhzoqi0As1tfVizYadKzJ0FeQwbTotNK0xtpuMoyHkDqCwsHOsotN5jMhlv4msmqIFAMKNiE1RuVn8qK0rk79Sbw4TBIIm01YGEeO9CVz7G19Vi+Zot8PqD4tGPjDY0xLhEkDUbd6OnzzsgX5DzmyT5NlrgcsoxxtbgldfXo9/tQ3GBkB+gUC6rVm2q46jIaQOoKqqqs+Xn/9xgMl7F1/T3rPjQw7PqoyBvphNhRgQaBulHoVMUeRD9OTpk+9S8gLhEiLNPn42WTrd4+RXJkw8AX46tq8TBpjas3bpHKFrKQES7jWIcFnlp0qI4c85kNLV2YuW67cizW8U4NZcY0+erq6tnJXfQMRRydiS4uKamNs9i/KVwkmucolBX5eehS5TfL8pdUVmh2p0PHTgguUAL+vr7ROlMcNgdigJ1dbRh/uwpmDSuWq3scCzQxAg00eJ4NIRip1XlE3984FmUlxVKEnvk6LAz34GN2/ZhxZubcf7Zc2AXKsTxh0NiFEtXrsXrK9dj9Ybt2LR1HxpbOzBz2iQsXrIGZrNpnJbAdJvDsdrr9XalDqcjA3LSAPLz80tddvuPNc30IatkvJ92OXGD8OfFviA6JPFsOHAQrS0t8Hjc8Ho86O7qQntbq2qEKywsQld3N+qqijF3+mRV1x8OmFiHolE89ORrwu3Xo7u7F+3dPTh4uBUrJRkOyXkvO2++SrIJGkK+QwxOjOXxZ5aLnZpw2qwpavR38bK38MPfPIzlq7dgy479yHPYceNV56O0xIVnXlqljESkzojEZIfTuczDL6IjI3LRACyVZWVfMRpNnxVKo31UePPnCl140RfAS/4AwqLQdpsV5597Bm698UpcdP6ZyMt3oqGxGc1NzcoASEeMhijOmj9DFHV4EYAUiqs9PPD3V/DoU0vx4pK1+Ofzr+PN9dtht1twzWWLMPPk+rcNgGC0GVNdgb0Hm2XbFTh5yjhMGFOJ8lKXijyFYrgXnn0q7rrjOpx/5iw0dfTglcUrMUOokE8MKGzQJogRFCUMhuWhUEhfZS4Dcs4AaquqPmwymr4b1zT7lUIx7i5yKerz234P9odCqK0oxbe/9nn8xx03YeyYakyfOgmXXrpIlTTXrt+CgN+PqupauPt6cPqck+EU7zuc1mZ6dJvVgkn11SgtLURlWTEm1FVh5ikTcfM1F+Lqi89UucFA8KXVYpJcoApL3tiANet3YuaMycoIFsybhssvmI8z505FkRgx1xhqbOvBYjGA24ryuUARNoUjkrfgZLPR7HF7Pat5yOSRdaSRUwZQU14+w2Kx/jamaTWn2yz4enEhysUzbxFFecLjAxuLv/mVz+Di887AH+9/HL/98yNYsWodnHYzzj5jLtZt2oFDDc3isW1qbgApCWvv2er9g0EjqCgpxJmnTsM5Z8zE+Qtn46JFp2La5HFIZDkGq1I0lsLCAjwlyt3Q2I65M6aI4dkQCUfVuVVibtAUnXr11Tdxvhj2uQ4rWqNxHIzGTZK0n2x3OLZIPnAgdVgdKeRSFchusli/Kco/ZZzw6S+I568SLxmRDzqE9vREIjjlpAm49PwFklTuEtmOXbv34R9PvYKvfPtX2LVrpyj8ZDXSu3v3LrglN2C5dHD15mhgzsAmNuYEbLtgJUm1S6Q+zwRWpa4Qb/+pW67AyrVb8ZN7HkOv2w+T6R3/xf29gRBYu7LINVnlwm4tcGASxyoMWo3NaPrq+PLyCrWxjreRMxGgtrzqY0aTdqdVM5ruKHTiYqEuEfGcIeHZ60Uhl3p9uPiCheKZ5wilsMFh0bBjz2F85uNXo6/fK56/RTz3VPhEySaPq8XN116AhfOmiwdJLmd1PBhY8TkaWPqcKpGix+3BsxIJ3JKzzJEk3GblYBxzDAPWbN2H7Wu24GKJAPlGA/LlvWIx8g3BCIJIjJPzBfu93qWpQ+oQ5IQB1JSWTjJZrT+D0Vi7UBLELwid4BcPJGLwiAc+FInidVGo0+fPwoJTZ6DAbsLqtzYhHInhrtuvwTjh4Ks37MAHzjsNH7vhYkVbTp5Qp5TyGHR42JDcPPXXO6CxOCSHmDZlPBqaO/Dcq6vh9flx+uyTU5HAgJdXbkDHjgO4VAzAKhGGpKpSPuuT77gzEjMYYZhiz7Ms9Xr9reqgOnKCAmma1foRzajNKBK+f7vLCYcoGLv4+zjoJYqVJ4qcpxnRKPw6FufSJskJJ9WSELMqc1J9LT4oSSoHwLj0iRLZ971QfsJozYPJnq8G3gaC9IlNeLfdeClKxIjfXLcD3X0e5f0JzgwrNGnK81P5KaRDF0u+ME4MIa4ZK61G+118m9vryAEDqKmpmW7UjB+OizpdlmfHHOHdESEtblHysNLgBIqMGkotJmzesVuoRVAUPIIx1WUoKS5Qim6zmHH+6bNQVV6cpcdn5MD1QLn6g6ZRR480AL5i1bVM8hfOR+DUyvISl0qUI3KdhyUJLpbvwnXZ07YZkT/qZdvzJPKZaFCadklNZeX5qY9zHqPdADRjInGVQdMmF4v3vs6Zp7xqQCiBXzw9FSomClIpSlMnSt7U2qHW2mFZc+rEsZg9bYK6Q5x9xV4ck8h7BV6XX3KRDTsOob+vH7GQWyJMsjLEhNksSiwbqVr/I08vQb/kLAtOmw5Hamplr+QpHe1dqGALx5F2o6Lc+Q4rauX65TylZpPpBnmbj2nKeYxqAxhbUVGnGY0fjoqSX5nnEBpgEq8fh5c0J7UN/3WKcUyTCECfe/9DT6G9xyuJcB6m1o+BKdWDo0qN8reWgZ+PBGhcTLYfe/JlNDU1qrYHq3B+m82iBue27WnAr//6ND76H9/Hkjc24jMfvRLXXHKmilDcd19DK+KhCMaKodCoB4LfsVS+4xV5NokMBo4SX1hVVXVq8tPcxqhOgp15BdcZzObbK4QXf1Y48xgxALcoPw1gkJMUGmTExnAEu9vYOpPA3JmTYRalYTTgtmyOa+vuFaoRV4NTIw2OFAfl/E+/9AYaWjoUxWHN/w3h+Rw5/v3/PY2dexvUTLMv3nG9Koty7kJbZy804fdPv/Im9m7fiw857ZLjZK5Mlcp9WClRxp8wFBjiicP9HveK1Ec5i9FsAPZCl+s7MU2beI7DjmvyHXTj6GGCm9ogDb52GZMPqFgXCGHnnkNKGadMrINLaFNC3n/5jfX4n188AFdJGU6aUKvq9ycKY+qcac6SJ8kqFfrhJ1/FilVbsOzNLVi/abfi91wG5XO3fRBXX3QmxtZUoFW2u+/RF7DrQJOqDN33yIswd/Uqmpfpyvgd7XKufskXNst3k5Q4v8RofLE3GMzpPqHBjnDUoLq8/Ayz1fac3Wgs/rokjTeIYnRKctsn3j8TeCOoOH/s9+E5j1+8qqYUjYveev0BSZD3w5GXjz/+6ls4qaYIkVBA7XfMEArFcwVCIby5aRdc+XmYNL4WDptJRRm/P4TDEoUCobBKvtl2nS8GzDnItJXG1m68smI9/vHCcvV4pZ/896dglgjwma//GovkmJ8ucqrBvUwwyf67ZZ9vdPfDH41HI5HQFU1tbXzkUs5i1EaAIqfztoTJdEm92Wy4zeVEvvDkHvGk7K7MBt6MGcK9TZoBjaIojb392H2oRTh5OxyihN/77y9gwanTEQ2HkFwDdPj+g57e5CiAyZoHo4GdnhYcau7A9ySqPPbUEmzcvg/b9zWioakN/W4vvL4gevrcaG3vRnVlKZ56aRV+f//T+MPfnsHLy98COyfu+vT1uPSceRIxXsMba7biY648lIkxZPuGvFqzXMfeSBSNsbimJdAtNOil5Ke5idFqAPaiwsI7DZpxyhl2K64X7+8R5fdl8f5pUHFYKpxhM2OK8Hyn0aSqPx1CGU6eUo9bbvgACgvyEY2GVT//YAOgkmczCX5mtDjk8zj27tuPdVv34gLh8xPra9DW0YN1m/dg2apNWLpyE14TuvXqinV4Zfk6vLT0Lcw/dRruf3Qx3li7VY0FnDxpLL7wiatx7SULcUiM895HX0S0swe3ivdXpc4hwBJpu1jPRkmYxRCtmsn0SCAgvC9HMSoNoKKo4iSz1fw5q6aVXCsUY5bVorg/O26G47NpCNVCR+bZLKgRj7rEz54fDeeePR814o1j4kFjkSN1RtILlTdwUCrJ698NLpkIuQ42rf36/qeE+tRgwdypOEMUfM70SZgoVKisxKVKm+z7Z1s2+4UuWjQXbo8PFWVFuObSs3DHRy7HWbIPzW3x8vV47LnluDDPgdO5TtFRYJFr88rFbgiHEYonnNFY9Fm/P3dHhoejD/92qK2qusloMt9TZDI576koUQ1hHcL/2ftzLF+YBc9e8ZZf6OxDlyj9z3/wZVx96TkIBYOI+HuOSITZjvDsa2tQX1eFUyR55oJVg6FpJjEuXkMcLwiPf/KF13H3Zz6MaRPHqCoQ1/dkr5Ffcg4uesvXUN2gRar/n4bJZRVNxuRyKxwFvvv7f8b6t7bhJ1UlOEWiFp9KNhSYBzRLFPlhrxd7wpFENBS+s7W99depj3MOo3IcQDMaJ4kXdpaIUo03menp1KK0x2rtVDiHePSTJIL4IxFs2rZLrRbBmWEGoznp9lNgm0S+w4a/PvGSWuqErwcjHk8+IE9SAFxy1hyhMnX4zFd+jt/87Wm8tWUPmtu61dKHnOFVWVqEuqpyjKkuJ3+CUZJylyTEvCgaBoPMS0KTVm3YgfOF+0/gGkSp8wwFuRUoEwPiuID8aTCZjTk9HjAaKZC1yFV4s/D/2TOFwnxQqEG/KF7oOAyAIGWIicauE87s8QVwyYULxQs7VL/QwESY7Qi1oqwvLFmLfQ0tOEOoTbbz0WwYMaaI598rSfa9Dz2PF5eswevC8d94a6ua4P7Gmi1YumqzSnhfWPYWwwcmC0ViBGEE2NfYiu/+6kE4JWLcXpivKNvRvD/Bc7Mcul0MbY9EAkMcboun/wl/jj5ob9QZQGVlZbFRM94mLnjCBeKRyeP7xeuSkByPAdCPl2hGNAsFWd/RjZnTJmPKhLGK/vCxpwOjgFkUc0xtOf70wLPIz3dg2uSxqo0iE2gwpDMzptajQLbtlajR2NyB/WIQu/Yexs59h3GwsQ0+oULjx1TgsnNPUwk42yJ8wt9//LtHsWHLXlxSkIdLHNZhKX8aZla5RPm3hqOyXyIcNGpPBIPB/tTHOYXj0Yn3NcrKyibkWa2PaybznG8VF+JyDi5Fh55wcjQwCrwZjOCnXb2YNn8O7vvVt6CJ4kcDbkmGOR7wzm3kAlVPvpwsWX7rS7fgnHnT1YSXbGAk4JLpnd2SZ/R60CfJLimOw2pVq0sXOPNQWlig2iL49EmT2YwHn1qCn4gB8JlknyzMw4fEgHzkNsMEv88qiRy/6PfBHY22efy+K7u7uyXM5B5GXQRwuVzjTZrxVqNBK7pOOHOF8HVvgk9hPwGIwpTKcTaJom5sbceps6eJV65W3j35GNQBEMOYUj9Gee57H3we9eNqML62Qnn8TOD7zBdc4snZbTq2phwTxlQJ9y9FueQBHChL9h9xTrEVS9dsxS/ueRzufo9cl6ZGdidI8svvOXSR9x3I14FfrnOlXKNXEpNENPGSz+/bm/o4pzDqDKDI6ZxoNBo/ata0vBvEM+aJ7hwv/yfY9WMUjdkWimJ5IIxu8eYBfxDnnn0aLBZrcu6A5BhpUM25/SlTxqKtswcP/uNllIoiTxxfI4pM+3i3IfAdGgIN6t3/xmFOJbivrtyEX/7pH2hoaIajoEj4exTtEi0OROOolRyAJdvhJMK8FyE561L5Pj4JK4Z44lW3z5uTD9UYdQbgzHdNM5qMN1o1zcK+GIsksMda/iS4PalCq3D/p31BPOz1o0V4s0mO19LaibLyEsw8ZbLaUg2KDVBsKrlNqMqsaZPQ0dOH+x5+AWFR1HFjq1Qlh0o9HKgWbKFUeyWpvu+xxbjnb0+jWSKQq3osKmefA5MjH9HeDrRLQrtNolOxSUtOfEntnw38blH5fxpAfyyWkLxieb/HrVOg0YDCAufJmma83qZp5mtF2UyijMNTtySoHKyVM2q87A/hPrcPywJBeET5rTY7NLMFIZ8Pe/Y1oLauBhPr6yDnU0YwwAZUnd4uvH3ejClsP8b9osAbt+1VLRW1VWWwWpIL3irDFEPj4BkTXG6r1gEVenO4pQsPP/UafvfXp7Hk9Q0ql3BW1KJi5iI4KupgL6lU1aFwdyt6xcC2SFLLsu0UMZqjgS3ir0oe0BeLJ8SEl/bn6NPmR50BFOTnTxUFutahGc0fFArEave7SUdmUPG57U7xpr/r8+E5bwCdkmha7fkonjAd5XPOhbNmAgIdjejt7sbqNZvgEeOoqa1R/Jy+l8rLeQPs0WfrdI8YUFGBEyVlRVi1djuee2U1Vq3fjpAYlFMMlANgLM5z4IwNcO09/VizaTd+L97+nv97Bive3IKeHrdqlDPwmBGhYB1NMNvzYHWVwiFGQKOhEfhoBJGYUDDgJDEw/riZvjuNjqSNBi4GEJeTL+33elapD3MMygGNJoyprr7SZDI/4jQaHfdWlCJPUsOjRQCmmPS+HCF9Xvj9K74A+kWZbI4CuMZMgmvCNFgLilPKZIC/5SBa172KiN+rPH1tTRWmTByLSeOrUFteiGKXE4VFBWoSy/2Pv6RmcVlEgfkoo4gknqzmMFoUFTpVe4NLDJXH5qyulvZu9PS6YZbtWR6NRCJq6iYH8gqNRtjlF+uRa9PyXKg+8wOwF5aqH7F37yZ0bl+DaCioKkvX5tlxkxhYJiPg9/WI0d3d7UZDOBxORGNfaWxt/mXy09zCaIwA4yQJvs5kMFgvEbrhEO3I5AXTIBEJyQaviuLf7/FjuSh/QuhHUd1klM84E4UTp8NktSfbHkQJ2X9jlgSUtCXQ2SKv4jhr0Tkor6rDjr2N2La3BWu37sOrr6/H4qVrYHB7ca4ocpVQk4B4Z67QEJd9aQzsQeOCViGJOMwrOLuLLdiL5k/HBWfPVfOPD4vx5Mv2V+Tn4baCfDWvgde30+tRXtwo0ckkyXheWS1MEhUi7h5EAn7slGNxxHey0KHBDoAG45fv/Iqc3x2LRcS6nnN7PeuTn+YWRl8O4HRWCiW4RiSfE8FdLL1kAN+l8jeIkt0riv+k0J028bb5rmJR/IUoOelUWFwlqnVBuWtRQu4VCfrg7+0SnRFT4Oirz6OmL97woRtw68duUQ/Xu/DiSyR65OO1JUvxueJC3FnowtlijAttNkyzWVTHZrucNyBe2CGvF8yfgVtvuBg3Xn0+rr70LMybNQVvbtyJ19dtx2Q595eLi/DRgjxMtJjUSnac2bVcqJdPqJbB6kAsHIBRcpO88jGwOIsQ7G1HOBiAW/Y9z2FT33UgGAF6hJ4xB/DG48FELP6E2+fZlvw0tzDqDCDfbi82aqarhC8XzxflqhJPOzACUBn4pemJn/eFcE+/D9uEe3PWV/G4k1B56gVKkQziPd9e+FYUiU+D93S3wd/XpYxADUrZnTALBWluPIxlr7yIvbt3qSS3pqYGO3fvwbbly/GZkiLUiBfmwBl79dlmvchuxwK7DWE55y6PF7sb27Bj90Fs33MIq9dtw0NPLcWbqzfjRskrvlFWjOnC53vFo3cK9eGUTl7/alHebjEGW1GFWsUiJIaoGU3IK61GLOSHX/KUEnl9YQYDYI7QJAa4TOhYIBH3BiOhh/x+//7UxzmFUWcADrPZbrZYL5dMtOZkUTxSgLQBpBXh9WAIP+31YgUHgkR5rHnCxcXrl049HSYbn+EribPsFI+GEfJ7korf3y2eNr3AMolQEqwKUQkjRhv27tmNF599Dk/+/XGsXb8B5WJklzslC0nE0B1LKi/nI4fl/WKJTOcLT58lUcEbjuBAdx/cbV2Y0N0Pt+QAPjn29UJ5uMyJBBvh7FHJZpIJvUVc+EYx2kaDCdZiSYLFkBJyjpAvObsx5uuHp70JcyQynSVRcDAF4qSYXeEoVoUikqgneiOxyB/FANpTH+cUGA1HFQKJhFu0s5OK0sxkMfm2Aq39kPDwe91+1dujiVI6y2tRffrFKJwwXVVTqPlMJP19nehra0R/R7Pi1MoiRHHeBXmf/1mEOhVMmIl8SZgDpjz0iWcnz+eYQCQdSQS8Ls5K9sh7nKAzSSLClaLoY8TbX5yfj+9KUvylkgLlpR/x+LBeFN0t1zrwzPxO7HRNDqpRiOQWvt4OeFVuksBciYBH7JgC9+f4RpDXnohLMIx3Jj/JPYw6A3AL5FdtpGIeljB/hNLKn92idFwMl16wcNIsVJ52sVCeOnDR23DQC3dXK/qEPnh62sUQArKL7JRJ8QeDyiibWVxlyBt3ChzV41XlJtnF/+79+Q4H6JrEINcKnTksiXCvXFu/XBtnbfGHYYvDRUJhzHIUru3zDgywSiIsnEcubcBPKPvFOe8h6FcGMlWok6QZ7wJbJlrE+NXCYIZEa3d3d0/yk9zDqDMAQTQRTxwW75hoi8aFdhzpPV2iNPmiHByNza8aJ0ljoUp0IwFR/rZm8fzdovgh2Uf2Go7iD4Lq95fjm/OLEBIOTiU/Mgt5B1TqCglLH8m34fp8OzZIYvuE24M/9rjRKbSIyzT2i6L6JVrwh6IwivF4zGFIvzgQ9g7E70dCCIkBnGK1qALA4DNza5/s2yn3hiVc2YdLpufswzNGowEgHIvsFA3v65cfuEE8azrR4e9dKkoxTvIC0pK+A1uREI9JJJPeZMtEtimNwwWTZ5PJgi6TFd3i0Yc6Hj+JiIfnahUt8nPcHzOgZVw9Zs6eiWVC/j/d3I4/9Xqw2B/EGq8k7P4ANgXC2CXfy5xfeEQE4HniQt8SYgCkP2zlGGwA7FPinOAuGpCkOZFQOCcHwNIYdUkwoTkcEbvZ/IG4wVDOJ6XMFG+YbleziQG0Cd1hL3zC70VexViYHfnKazOJjInHPVEDIFiRcXvdqA/7MUWoCHn/YJjlNN2ijH+WhHy11Y5PfPx2XHXVVbjxxg/hyiuuQFlVNXZ39+Ktnn68KYn7Vkl419qceLlPIkQwCHtZLYy2PDnSO8cO9Hei2NODqwvyUCI5SKYEeHM4rMYAYgn0BsLB7wYCgZx9kN6oNICQ3+9xFbjOEgOYZheFP1O8IVWaasJlwyVRluQygpAou8lqU1SIlIfcORYhGzhxA+BzxBJyLJ+7B/NtZqXsaTXl0fkAiwPC/3/X68ZSrx+uwkLcduutmDVrJpwFBWpwrH7CeJxz9iIcPnQQxsIKLLjpUxg79wyUjJ8MT7cku+3NMOW7hAol1wcFl3tvb8ScRAQX5NlgknMMNDuel/x/mUSQ9aEoiwDrW9vbfydvZVtKaNRjVFIgQTQai60SShNlInw4Koqe0mkmppwkX282qrIi6+Ux9fw4A8yqBHriyk+QTllFOXfILd4dCqe4e9LjsNHueZ8f3xPv3jbhFJx1zc3o6e7GfX+5Dx6vR60Q/Y1vfAOPPfo4pk6fjuKiIhRW1qKgohrOsgrUn3oGFt58ByxmDTG/Jxmx5H/xSBgJby+miMEXMM/hhQwAz8/5Azsk+rHKJHnQEnnLrz7MUYxWA0A06H9Niye6yHdJd5Lrscn7ImwRmGnhiKyGiNCeQHerokAmi+3Y6U+27SUPID2JWR1q3KFPlP6gGOIT3gDuauvBPYEIyi+8Chd88i5Mv+w6nHzGuVj5xhtYvmwFHGKIV199NRaefbY6VDgSUUah5iHLMVixCnj6ETfZYHbxGQb062JYvn4UJaKYIAae6ap4qcyJdsnxTImEBMLEa6mPchaj1gDae3v3xuOJpUHxeOuCYfRI0kevR7BuP89qhks4Mpc49Hc0Ke0wWoSYCHUZPgzKA8e8fervd0GMit2arwnd+nxbF+7s7MOf+zzozi8QOvNJnPrBm9Q5WZGafslVcBSU4JmnnkZjUxNu+NCHsGDBAnUY4egw5znV3zTUoOQWm158EqaiSi7roN4ngj0dqJPXjHCsPg0Er47PCuDgX5gN0PHYatlmV/LT3MWoNQBBOBaJ/N0k7nG7RID94vnSX5a98HxoBIWlwGB/FyOGSlzpaVW5aBgwSH4R7m5GwterRpNJe46AKLa5sAzmqglwuypgyCtCnnj3M669BfXzz1EtDDwXn0KTV1yO2ZdejZ07dmL1G6+jo70djzz8sLzeIXwuCpsYDT045x7sW7VMLZRlLihOXWuq+iPXwYE1PglnMP2hAXRI5Fgl0Yhj40IFn2lvb+9Ifpq7GM0GgKjf84YoyFqPKMkSf0g1n1ERqDJ8dNC5Nquabxvx9isxaCaYmFByo2GAuhcPh1USml9aqboyBxsBk2tbxVjkjZmkjjvljEUqkeWA1TtgTAJqTpmNojHj8NRTT6mnUv7f3/6GzZs3qwhhEQPTTBZ0Nx7AvvWrYWILhCi6glhG2N0Fh1Ch2arideQ1EPxKr8k9cMs9SMTju0KRCPl/zmNUG0C7zydOL/oY50dxFYRDkhC/HQVETrNbUGkyIezzIOTuUR6WVaEM+pMdYkCkMUZRThMHpgYZQBIJRNy9km56UD5xqooypFo8Xxrk947iMkyceya2SxTo6ujAH+65B2cKDWLbtDUvHzFJcve+uQI+CWFmR8E75xLFD/V2qMWuOPrLCDcQ/P5sfmP3J08Zi8UXd3R05GT352CMagMgQrHYs8KC1gZE2570Bd4eD6CO5Ml7p9r4BBbhxWIACZZFRZmP0MyjgBzcKInu0FaTEIriRSwcwronH8K2l5+Gr6tDTmNMrheaAuPAmBlzYXMW4cUXXkRFRTm9NeJCzcyOPLTs2ISDWzfBXlqbdOmEKH1UcpBYwIu5NvMR8x+4CTMETvZ5wR9EV0yIUTzeEIuGH5O3h7rgnMGoHAcYCJ/P15ufV2CTBPi89njCVGcyYnxq4ji/fES0hJNgzHYH8irHSR5gliSz711UJhNIQWJ+N+yuEtiEw4eERnHp9HdXkgyi6EKPxND8vZ1o3LYRHft3ISYJOLm9vaBQHYsVHrvTBW9nO3ZvWIMZM2bA7/dj7dYdcNbWY93TjyFsyYNFtkl6f57HgGDHYSTkmj/uSnaPcrSXZd+wbNKXiOMtScI5sd8Ti8cTkeg9Te1tf1OXpWP0GwBhS8QaLFbbvKim1XeKR+VqcXyMEMFW41UB9sUn1PRHPqExKJRIcfSjRALVehDwwVZQBGth6RAGIF7YbIXZVQyjg8lyDP1tTWjdvR1te3eoaOAQpbZzqRMxTkeBC9tff011kxrkug72BtC8dztaGxvgECN9e56C0K+4eH5/WwMmGOK40ck1hIADkvC/IHz/aX8Ai0Xxl8m/vcL9xQnEInHJibye1bJ3Ti6FOBg5YQC+SMSXl+foNGrapd3xhJ0ecpZVeLh8xrR4iyhMSzAEV91kmERBOeElEgpmVGQFvi/C/2JBr/DzgqMaAGFglUmOb2FlKL9QNa55O1vRfmAXGja9hb7Gg2rye1H1GPQ0HcKh3TvQ0dmJLrcHjbu2wVo9SR1DXXjqGsI9bQj1tOIKpwOcpfYXtw+PegJYI4q/PxRGv9GIkqoateCu1+tj2nxqgbPA2O9xvy5HGVwsyjnkhAEQHq93vyu/oBZG7bTmSBy1ZpN6oiL1aE8khu3BIAorx8JSUCIGEFBGkE2ROeLKJjQqY8zbq0Z8MxpASkmViOrxffWf7MenxVhLqpRBsFzKOQddTQdwYN1KtO7YDJNs33hwP9rbOtDf1Q5T2Ri1DpD4cDXwReH4Q1C8v1GiVZ+o8j+9fuwW4WNgi4qKcPKUKfj0pz6F737vO7jm2mtVNWnHju0miSAT8x2ONW6vtyF5obmLnDEAwmk2bTGaTfMDmqHukHh9TjUsFw/Jv9cHgshzlcFRVqOUmJWhjAYglCTc2YyIu1NNSI/0d6kIYJf9OC2Rtf23y5OicEysE2Iw8XBQEuGARAy/JKyyXcCNqM/LA8LIFgxyevXUGcDb34c+oUVGdqgyV2XFSIwmIt4+0tshXr8dka4WdR2MIpzO2RYIqIdpzJ49C5ddfjk+eccduOu/voj58+fDbrejoKAAC89aiLbWVmzetNmpacYOiQJL1QXkMDL8wqMbNRUV51gs1r/FNa1uthjA14udaqT4Jz39QoGmoGb+JZID9KvZYBkNQDx/zOeG9+AWlTAzsbWXVKNo8iy42w4j7JEEWoyA73PJxHg0pvIJTq9kpyn/5qK29MbMBQxMQgxCxFgREoXnOkEUFS3S5xfjSLY7yHtC8mOxOEKcsyDb2WzJRrh58+bhxptvwmmnn46qqir1XktLCzqFQtXW1qKkpES9t3HDRtz+sVvR3d29IxyLXd7e3n5QfZCjyDkDIGpqaj5lMRp/FoeWf6HDCk6e/1WfB9HCCow791rVHtHXKuyAXnkQ6MEj/Z1CPQ4jEQ4og+DqENBMKUUXEeXmAlkOuwOFhYUoFuUrKS1FaVmZem2z28RbS1JsNqtJL1wOhe0OnMzW0dGBw4ca0CKeOuATGqboUj6MkkRHJd8IuPsx5aSTcPW118Dn9eGBv/0N1dVV+MGPf4TZc+bK8eJY8tpreOShh1FWXoabP/IRTBEqZLUmHwzf29uLL/7nnXjppZfk68Wvbevs/Kf6IEeRkwYgsI2pqfmayWj6qlnTLCyLcgU4ry0f9RfdhKgocV+rKLha9DZ1i8Qbk9gEDu9UdAaimOTzkYAPWiyMiRMmoG7cWIyrr8e4seNQN3Ysl2pHXn6eUj7SEw6UkdbwOWKDwbIr2zLC4tlbm5uxZfNmfPtb34Zt7DSUnDRXPoujf98WHH7zZSxcdA7+dN+9Qm0c+MqXvoQVy5fhL/ffjxmzZ+Pee+/FC889hyuuvFLxfhrcYPzvT3+Gn//sZ5Jwm/94uKXps/JWzibDOZUDDEDU7nC8JXTCJezj1O5EQmPNXP6Gq36aeF0jwl63oipU/DQ4VlA4bioKJ81EkWznmjBdkt8yuBDEvfffJxTkZtXAdsq0UxTtKCouQn5+vqIp9PaMChlplYDvc8CKVaCI5CDMH9544w1E88WIquoULWLy7W7YpRT/A1dcLoluITweDxYvfglnnHkG6urGSg4SxTnnnivRx449e/aiuakJQUnwHQ4HLGKEREdHO15fsVzOE7UZvNojnESpPshBjPqR4GwQ7utzezzfFl7+e0MioRpz+MQXenf2B5FfDyZAIb8PXklAPV1tSrgCA9f0DEUiCIVHqKzOSCDKT2UtdBWqFgkm0lyXKCx6ylXqenp70N/HDlRgstCbUqFYhw4eVEY2X3IAd78ba9esVf1E+/fvR4tElKBQrDTGjhmD8vIKBrd6a7FxSurtnETOGgDR39/f5w4EvhmJRX4hFCTAJRTYVakSUDGAwQUSvh+jsksS7Hf3wtfTCX9/j3jYkCSbI9tYySfB5En08PV1obelQShZo+QEbmhiGB5R8K6u5CxGRpqKqko0SN5AJWekOHPBmfjPu+7Efwk9YjXo/AsvVDlIGqVlpSiT1/FYzG40maal3s5J5LQBEJIUihV4fhKPxZdT4aOcEskIoKhKBrpC43j7c77UEI7G0NE2MutKKZOT/6Mi8znBXOIwHPCqKhIfs2o0WRESIyW1IYqE49ObS0RDWCgSE+oNGzbgnnvuwY9+8AP89te/wQvPPocDBw6ozyh8BnFxsaoKJeIGQ2o+ZW4i5w2AEB7NJdW6+XdM+PIxQTOqBrvW1pbk6xNE0qySj02yiQEgFk8aG0Xe41IobJDbvy+5kiFLp8XFxaqCxAQ6KhGKRnHavHlYsHAhJk+erPKKvt4+pfykUdFIFFYe22BIxCORNnWgHIVuAElEE4kYVyMUT8sHXSSUpPzxkGBdPm6woLVlZB+2TgpmsdqSlajUZaRHn/nZoUOHVMJLY6BHpwF4JSHu6+1V9Obkk05SE+xPP2M+zlhwBiZOrBcK5UW/fB7gAz/cHlIgr6T5O5JHz03oBpCEqJhBZbGkGuoNZQAZKNAgKO8sXpkzuPgE+ROGHE6dWY7Lp8hw8GyABcgvJjRIDKC5uUloUCM6O9rkWuNs9VAzx0IBP3w+jyh4P9ySKPNBHj2dneiU6+vs6FDPGzjceBgNDQ1yKsNOc09PTrdD6AbwNgziDCUJpsKxEiO8/ujqn4LZik5JSiWpTr1xImCOkRSWT1UpVpLz5EdyRUJ5GAFIabiShE8UPxwKS2LswSMPP4oHHnwIf/j9H/DDH/4I3/rmt/Gtb30bv/3t77Bv3z51PA64Pf/88zgoEUTTjP+UzEVFvlxFro4DvAuFBc5zRSEWCMmAwWpXnlJcrTKGISFKyZlamr9P1d/LystTHxw/vF6hJ/GY8Px9WLNhCxylVeo8NAq2P0fc3WrEl7Tn0UcexYoVr0v+G3Zv2rSpXxLg+PZt262s/U+ePAnz5p2KuXNmw1ngQlNjIx5+6GE89+zzHHRjx9135Bi9qdPmJHQDSMHlcs02asbzIn6P5ms5oBa1MhjN0DhFUjxuVkMQpWSdPtTThoULF2D8+PGpD44fPo9XJayHGw5h5bqNcJRVi9dPLt3I2V9RT6/6fPPmLXtbWtoejSViD8bjcZHwgxLTNxoMxlkVZWUF+QUFQs06IIaBFxcvxhOPP46NGzex8WhbNBL/elNL05rUKXMWw47yox3VpaWzzXbHH0yaNl8pu4gmkcBcWA5LSZXqx1EmMNgQGAHCQXj3bsS3v/FVfOSWW1IfHD/aW1sQDAawYtlyfOeHP4OttFqMLKK6SeNBn+pHYntcMBT6fEtb2x9Su6VhqamsvCAeiZ0ZjkWqE3FDEbsvDJopZDIb2yR/2BmKRt9IzQk+Sngb/dAjQAoev7/NYrUsFQVvFo7tEo0pEc9u4pRHNr9R+diQZjBxRWbxG6L4SgSctcU1+SePr8OCs86St0/Mr/j9ouSRqOrkXPbqq/B3t/OhFwnSH7kmA9uCorHY45F47Nc+QWq3NGKSEO/1BvzLAsHSl+x50WfiwFOaUXuqvaPjBbfHs0Z2yfnlUNLQDWAA/H5/r9vrXZkw4B9CI7aKoueJMlca4jFr3O8RmtORXIpQ9Y6lk1WWJjUE+7tR4XJikeQB6Z6b40Ug4Ff9QJ2dXVi1enVcOHz06quvjlms1vjBAweN8XjinsMtTXeKIicfCZMZ4t3dUUl6Q5IPhOS7sbyV8zPABkM3gAwIhUJBj8+zXbT7eZPJuDPp6Q0VBkPCwTnAkb5OREXho74+ZRB8jw/LY95w4UUXqYVuTwQc6eWgFiPA1i1bI//xhc8bLrjwAktPd29cEl5hMdrifo9bX9dnBKCXQYcAe4WaWloe9fr9t4fDoY9GItE/xOKJ/eJa43FR9mh/F0LtDQg07ZXw0Y/DhxtVH/+Jgs14BEdwjWYTwuGwqvFX1VTDarUI5YqVycfvrImo47ihG8Aw0N3d7Wlua3sxbsB/hQPRD4TCoVujkchvotH4klgisSGaiG8Wo+jyeT04sJ8PXDkxGE3JwKyeDi+hJxaLa6RbZaWlGucYROLxiXV1Lj4YQMcJQjeAY0BTU1OgpbtltxjDgw0tLXfFNFweisXOcvt8i+Lx2F/ZwLZl8yblrU8ERmNysSyuAyqKb4xGIxpLoOz/Hzd2LFf3mez3mxkFdJwgdAM4fsRoEK2trX52lEZjsdWirB7W3AP+E1tyn7PG6PEl/2CvT0wMKso5Ana73VBdW8PSZZXdbB6X3FrHiUA3gBFCOBbbYtAMexslD2hqbk69e3xghyfbHTjBRRiQFgqFDYwA8togUSBu1Iy2OHBycmsdJwLdAEYInZ2dDfEEttD7czbWiYBUiqJyAPk3FAolGBUsZkvCZDIn1JzihKE6tbmOE4BuACOHiGSsG2KxWPj1FStSbx0flPJLHsAIYLfZtH379iVWv7k6/Ovf/DryzDPPmPi+mEDOPtx6JKGPA4wgHJa8mGbULovGooUfvOqDaiL68YKlT3ZubtiwwfDE409g6ZJl5q1btpr8fr+wocTqcDDwv94cfrrjSEGPACOI1q7W7QnEt7FN+a21b6XePT6YzCZV83e5+GQYg1FSgB3Ce+6NRSN3RYKB29p6enamNtVxAtANYGQRjMex1Of1xt44ThrEZJe9QJzdxf59TmbnuEA4Gn6oobn5s4dbW3/T3NW1N7W5jhOEToFGGAUmu89gNHzY4/XYXa5CWEWJyemZxFKGAtsf+np70NvTo1Z44JTH3bt3s+2Z8xNWeLxeruWpYwRxYm2LOt6FqVOnWnz97n9IEnt5JBqBs8CJ8ePrcdLJJ2F8fT2qqqpRUV4Ge14ezKzyGAyq98frdqv1fLjQVWtbGxoOHcKuXbvRcPiwmugu2/ygqa3tG6nT6Bgh6AbwHqC2qupqk8nyS82Aak0zmOJxLrcSUYtoMRqwW9Qi/J7rg/I11wfls3+5vhCXNonH4qkyKMcBEhwEW+EJ+D/b3d29O3kGHSMF3QDeC0yEtcJTMdOqmScltMRJBhgmaQatmu08QvHzhedbDUiYE3L/5bX8CPFYwqCFjRIMEjD45W8+sKxLEoLGeCKxLqEFX21q6jmx0TUdGaEbwHsPY0lJiUM8ep4hbHBoRs0qSa05YUoYxRAM5ggQNUTjmmaNxqOBSMxkCovHD4TD4WB/fz97KvRHGenQoUOHDh06dOjQoeN4oed8g6DfkH8NalLC5xTZRdgklC/CWV3pf10iXOHhXpHDIiMFjvZPFblUZIJIjwjnE78hkrMPxtDxr8UPRDhNjKsyUDipJZNwielzREYS14jsExl4Hj6e8jsiNMacxki2QtCDVab+PR7hU1rUk1pGIah09Lx8DirvUbYJ7R6Rf4iM1IK1k0T+JDL4KTBct2W+yHaRnF4deiQp0KdF7hLhs3j4gxPpfzOB504L8WWRl5J/jkrwe3Lh0C+K8D5lMgJGgJtElqtXJ45bRf6a/DMjHhL5mMiJTWLWofAREbbo8uFV6VB7NKFHpLd7XeQskVwAcwF63Uz3g6O9i0RGCl8QyXSetDwjcmKreOl4G0y2mNDNEPmmCB/AnOmmp2WlCBMzekUmhyMZjd7PoOdfLJLpnoy0AZwtwjXbM52L8nURHe8RPiWSLeEj1/+oSC6CBvC8SKb7MtIGwOd//VyEkXbwuV4TGSuS03gvJ8Rwhah3ns15JMg5c/rZVP8isMz5PZEviTDisrzKVaFpFHRQOf10mPcaF4qwrj3Y81BoGBeJ5CL+lREgDTo6Pid1oghzEJ33p6BPicwNkIpyAj3HA2hkeodpCqPBAPgdciWB1jHCeC8VhxToKZFMa4OQm35Q5GX1avhgUjdd5FSRepFiES6kSY/GZ101imwW2SjCQaVMoMGQhvBY6dYE/s3rTP/rFOE1rhZJP/mOg4YniZwpQirBwbuYCJ+QvUGErQUsAR8NPDfvy2Xq1ZHINA7A62Gyyv1Ik4YCvTyXp+Y94XcZKPyeA4XfcY8I79dA8P6k90nfn4GSbt9gPsGlL9LXxPc4uDZbZIwI9+d8BuYZq0TWi/B+HQtYIZwrwlYOLgTGc1Nn+dvyXu0S2SLCp4azDM/z3y/C3+P/OUYyB+DNvFLkBRGG8HRVgzeYkj4u3+fTT9jr8mER/oCDwRvKhJDJIMctuMICS7Y0Ht5U7s8HT7BWP0uEoLH9ToQ/ZnqgLy2kFzQ+GvMCkaPhWHMAKhQViIbGa+Q1DBS+x/147V8R4SPgOfrL78bvwGmUpD7cltux+EBDYTvEb0QGs4DPilCpOEpMBeO+h0R4HhoX9+U9p6LRIAiWs18V4WJddEYDvxNf87y/FOEo+HBQJPJfIlRkno9Fk/TxeL/5mselw+H3fECEvyOviw7kfYGRMgA+de5vIgOPxR/vxyJcH5Ne+acigxWTN+MekQqRgZgjQs91tAE7/uA0Fg7Q0Utm2maw8MegFxoKx2oA9HzfFuGKEJlq+iwpU0GfFDlXhAZwnwgVZ6i+Iwq3G2wAnxHhY+gH38/B8ogIE2sqKh1Gpm0GC42GkXMo8Delo2O0SO/Ha3lM5EMiC0U+IPIjESr9wOPzN79N5H2BkTAA3gz+8IP3/5nIwEoGPREVYPB2FHZXDr7pDP/nibAWnmkfCpWRRkZD4PUyhHMAi09WJD3KtA+F15GJ9qVxrAaQBvdjFEpvSy/ISEYFJCUbSGcZMUkVWQJlRBt4joHCezPYAEj16DRoCKQWmfajMOLxAX28N4wMpG18j7Qqm+ExQt8ukg2kTmyHGbzfr0XS0WYgqB/snUpHCB6fEex9gRM1APK/TIpC70TPPBgcWMs04EOvwB8zE0hxyGUH70Phsehd+cPeLEIaRA5aK/LfItm8Hr8zvVQ2HK8B8PzMSbgdKdvXRKgwQ4HKzK7PwedJSyYDGAieg/cg0768P4xIpFu8ZkaDAhH+NmyxyLQPhd6dUWowaMDsBxu8PakO88VsIK1iNOK2NASOebwvcKIG8C2RTPsygcz0EC5SG4b9TPuQn1aJDAajCL1Wpn0oVFT20A8GI8oTIpn2oQzVYnA8BsDa/XMi3Ib5DVumh1LcgeDvkK0d4mgGcIZIt0imfRkFSc0yeeZ5ItmiB3MVtssMBo3iFZHB2zOaDBU1CCbJzFm4PfVm2BjuTfxXg+27HKnMBHrsTE9HZLsxf5RMoKdna/Bg8Ptn24cJHakWI85gUKFeT/6ZEZmM5njBHOjPInQYvxdhcr9MhIoxHJBL0zMeD+h9s52H9JGUjM5sMJh8r0v++S7QebF6NxikpXXJP48AI8PnRFhgyNa+z/ORjvFaMxlkVrxfDYAhb3DymgY5baYfhUqZTZnpXbI9USVbKZghPlsplaCBZFOsY/oRhgCN9rcirLIwUt0tcqzP+OX3y/YdTwS8N4zwmUDalO1pgSzRZhqJTnv8TGB0f1jkJyIsH9MpMJIOxOMi3xVhXjRsvB8NgPXkC0QyWTtvELkwFeJqkWtFbhBhdeA6EXL0bCCNOFYMpTj8kY/Xsw4HLH+yipUeL6AxsOL1fkK2+8PfiffnWEBjIm3KBkYHzqV4VIScnyXcO0SmidCo6BiY75AqDhvvRwNgUpMpFBK84aQA9Aac6MGyGkt5lF+JDFVnZmVkpL/vSHtWKg4pCz0ek0tWqtKYLMI2c9bIRyOYawzn2cekSiw1kyLTCJiLcYwhPWZzTDgehaAisRJCns4a9eBQdKIgR+Q5MoEKwnIkxwU4+PF/qb9pDH8RYbksk5A7vymSLcS+X0Bqd74Ik1OOdg8G69+ceTcawd+GNOZYKAypFKMiS58sjnAGXPIRm+8RWHdlQsZQRc7NchxbazP1lR9vFeg0EY5aZtqPCsJS2UiBhvasSKZzsf7PakY2kHJlGw9ghMqGoapApA0s2w4cBBosLAKQIg4XNCgWCDId62hVIJY0metk2pdUJNt4B78jHU+m/ZhYD1UBZKsJx1oy7Xs0YXHkmBzEsUQAevtfiHxChHyaNV8mlpzfyuSEr0cCVKps3JqUY7RSAIK/B0u2HOXMloCz9s+Wh0xl3dEAtn18XIRVnXQpdbggPWLFiI56WDgWA7hCJJvnuViEw/ADcTR+nK2CQG/FVods4ADZaO1nJw9m1YfPAaCHzQb+DneKZCsL/juCDpTVOn4n9mnRsbLAwcSXo+scIxmOMXBMYNhLywzXAMirZopku+EMhSxNDQQb0bJtT+UnxcgEZvNswMoGVkOylUj/3UF6kK6rM6oO9bxVVkBYDRstoOf+u0h6lJ9laI58s7jBlSsuESHHp2NgY2A2UKcZAYaVCwzXAOhxWZ7MBtIWWuhAcLAjUzcmwVG7bF+CSsBBlmw0iKOI7HMZLlgaZUPbv8P8V0bN9G9CJ8AFtbK1WLNYwEjBsvBoAOkLPff1IgOVN83tGRVY+GDbMxkHk95sEWEo53sEhmsAtMZMo69psDLD0ck0mARlGu5Og519PGY2sF+EyV4msA2BLa9DGeRA8Ib+U+T7IiOVp/yrwOa7odb1YTmQFZD3tPLxL0KaElPBs/VDESwQsDv38yKc95EJZBdD6dfbGK4B8KRs9c1kcfTm7L8Y+OBm1vGZM2QCw9rTyT+zgu29rPFmiwIcBPsPkWwRhqARsjX2f0QYjThJf/BNOZYE61hwvOMDvJ6Bo9y8XpZw6WAygechLch2r4+G4f7+mcBzH+/3zIT0b8OxHOoTO1yHAkeaB0/mIdgPlq0N44RAXsWJEvyR0sILGLygFRWPAxMDt0sLs/pMM6EygSGRA1yZjkOhx+AYADsvSQfYfsCyJvdjDZ1VBFZSqFD8O1MfOiMCZ3JlOj6pB3lnNlDxspUr2UGaLVFn5Mp2ThYArhIZDHrFbCVlCuc3nCKSCSzXsrSaaT/W3DP15aRBqpGtkY6DVqwMZgJ/Bw5SZtqPkqnPix594DYsFQ9lBNnKyRxLGC47OGZ8UoSzn9InY788lYh8i4kw+ej/itCaB14UhU1lbFk4FpSJcEQ00/HSwooRm6FYPnxRhN6Sis/P+MOzdDuwe5TXyh+OeQQ9TTbloJDW0Qi4Pb0lPR5LwKQeQ7X8MpHleTmOQAXjvixbctieHZS85kz7UWg8nP2WngZJ8F/2vWfaPi30ehwl54gxvShL1ByL4fEybU+hc2BSybGC9Hek8rKgQceSbQEvCvM+1vrZspF2LlQ87kvaySieaT8KozE7POlU0+0r1K3B29HB8lhstU5zev4GPM8tIoONkwZ9LPnhMYM3iBfOSQ88Ib0SrZA/Nr0xp9/xpg68KF4kOTgHOI4H/LKsEPAHztabPlj443DklxRoME2iIrJfhPQq076ZhNUJGjqvhQrFRD3TdoOFEYKJLI2AtC/bwFkm4XTAgb0/rI5wOmOmbQcKBxF5v+lwMn2eTfgdqcjsuiS9GO69pgNJT0Jhb9ZQij9Y6Ey5D8FKD9/jNEwaXnoAjs6PEZNjI5z8w7kYbH8YGBFZPmbEofEfE46Xw5FiMLQyRPJHGty6QA/MJJaDGuzxpgxnwvhQYDikR6NnYt8HS6GMOvSOvAn8IXjTqDisInFmEZVhMBgNWEKkh6QiHw1MMGnYpGPpkWiORQynEY40iAZDJ8FJOTzncJrE6GjoONgMl66u8To46Yd9QjSsTODvSSMjD2YU4L0ZmFNkA7ej4rGdhG0uzK+433D25bVyNJ2/MSMjoxCvNds1psFrpXCBXo78cmzjhyKM+DRGOkwmwzRItt3QiaT1lcemPtHY6OhoMPzNM7VmD4njNQCCPy5HJSlUxnSFhT8cS5z0VjSCY76oo4Acn+GaN4Thk9fBH4rnoSdgBYDXMBSGVSIbhPQPeqz70jh5fcdzTu7H/dPg70WFe6/A73g850h/x+PZN/0dmcOR6jAPSleEaEiM2BR2AFDHuC0dLA2ADo8TbGj0OnTo0KFDhw4dOnTo0KFDhw4dOnTo0KFDhw4dOnTo0KFDhw4dOnTo0KFDhw4dOnTo0KFDhw4dOnTo0KFDhw4dOnTo0KFDhw4dOnTo0KFDhw4dOnTo0KHj3xDA/w8ZrJe0vJvYH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9" name="AutoShape 7" descr="data:image/png;base64,%20iVBORw0KGgoAAAANSUhEUgAAAOUAAADmCAYAAAAqXUK4AAAAAXNSR0IArs4c6QAAAARnQU1BAACxjwv8YQUAAAAJcEhZcwAADsMAAA7DAcdvqGQAACSlSURBVHhe7Z0JYBzVfcZ3ZvY+pNXqlmzZ8n1jY2MwBgMGggO0oQmUpDmakjRAEkjbNAlHaKCFBMqRtkAgKW0gXKFAcQ4gGIPBHCbYxthgjMGXTuu0ZGl1S7t9P+1Ou2xXp3WMpf/PfEi7MzuanXnfe/93jk0QBEEQBEEQBEEQBEEQBEEQBEEQBEEQBEEQBEEQBEEQBEEQBEEQBEEQBEEQBEEQBEEQBEEQBEEQBEEQBEEQBEEQBEEQBEEQBEEQBEEQBEEQBEEQBEEQBEEQBEGY4Gi5viU5Nlu2P/5aEMYNI/5zsqMtW3rLZUvmXnl5MDDrcEXNy9XqvUhskyCMLWLKOLOnffm8rOAJV6X5i9dMyb8g5PRlVdTV/fFIfLMgjBliyjjFhRefnh6YfrbT7s9yuzJXZfjmnlKQc7arrbv5UDi8rzW+myCMOmLKOMVTLlkT8BWtjUYjNl232x2OtKkeV+YpuaHlMwtzVre3V2ytDNvCXfHdBWHUEFPG6TWlf9ra2CuqkxGbYXi8ypyL3O6c1VmF5+RkZS2pK6/cQH1TEEYNMWWcT5rSRJWaNk1z2AMZLnv6SV5nwUlT89Z509Nm1h2ufa0hvpMgjChiyjipTRkjGu0hpDWcjkChy5m52u8tWlaYs7anza1VhY98IPVNYUQRU8bpz5QxouofIa3T5XQGZ7icGafn+JbMzM0+5WhXJFodDn8k9U1hRBBTxhnYlCZR9V/E5jC8Ppcj/QSvO/f0UGBeVpp7Ts3h+k11sR0EYfiIKeMM3pQxKDU1TbM5HIEMtzOoQtqCpVNzzzGizsyyhoZtLfHdBGHIiCnjDNWUJvH6puZ2ZU5VOjMjUDw3L+OMttbuhsrW1pLO+G6CMGjElHGGa8oYqr6pzGkYbpfHlbPA7Q6dm5G2IDMrfV5dRc2mWrWDDNkTBo2YMs6xmTIGIS3mdNh9Pq87e5XfN3311LyzvV5nbknNkbeb4rsJQr+IKeOMhClNYvVN3eZ0pOW4nTln+/0zT8rPWt2ht4bLGtoPdMR3E4SUiCnjjKQpTRiyp2nUN0PTPO7cc4OZy+dmpC+or6h+sVxtlpBWSImYMs5omDIG9U36N6lvZi4KeKefV1RwwdRg+qyyyupXqW8KwicQU8YZPVOaMPjAZrPbPQG3K2ul31N8elH+pwIRw7+vsXGHdKEI/4se/ymMCbFWWk0zNL8nf3Eobek/Tc9Ze358oyD0IqYcF2gK6rYZdqfT0Oy++Juakjv266SD7+6K/SqIKccRVdeMalpvVAvaqmV3XXLuqieunjXrquz4exOeGTMuKVq27JbrFy685tz4W5MeMaV1iHrdefOyQituWjjt8/ecsfKXF2VmZgbi2yYcaWkLQkuX/uNf5OScd38gMPf7Dkf61PimSY+Y0kJoUS1it/uDaf4Zf56XteqeU5c89ZPVy+85TW1yxvaYCEzxLFhwzbr586/+aVra/H/xevM/bRiugKpnSxdRHDGlxaAhCFzOUGGab+YVBdln3Pfp01/47qpFt8xTbx/P98uYP/+qZStW/P31GRkn3O3x5H/FMHzZkUhvl5HMrElATGlBotGoLRLpsumGw/C4cxaF0ufdkJ+/7r5zT33qK8XFX8uN73bcMGPGl4uWLr398oyMk+73+aZ/z+lMm0XSi0a71VbxYzJiSgvDoINIpFuZ0+Xx+4rOzMxYeufiGV/76ZkrH7hg1qwvpsV3sywFBRdlLlp0059lZ6+5NxCYfqvbnb1S1+3OWDQgZuwLMeVxAIk4Eum0OeyBULqv+As5odPunZX/xetXLbl9kdpsxXvomDfv6uUFBWfdHAzOu9vrLbiQQROU/mQ0Qv+IKY8jzHDP7Q5Nywou/n5B3tkPrzv9matXzPw7q7Rc6jNmfGH2iSfefm0otOJhv3/GFU5noBAjihkHj5jyOIPBepQ4mm7YfN6pS0PB5T8pLP7cL1ad+NPz1OZxG3yQnb3Av2DB9z6Xk3PuA37/7Bvc7qz5vE/4LaHq0BBTHqfEGoM6bXbD6Q4G5qyblnf+o+ev2XDXSYtuXqE222N7jQnO+fO/s6a4+Fv3Z2ae8p9eb94aw7DbxYzDR0x5nBOJ9Nh6ejptTmcwMzNj8ZXFUy567JyTH//uwplXjnpIW1x86ZwTTrj1R5mZqx71+aZ/0W53+TGjhKrHhphygtBbMqnS0+PJnZ2be9qP58y87MlzVv36r+bkX5gV32XEKCxcN2XZsluuys8//+lgcP51Dkf6FKk3jhxiygkE9U1KTU0z9IBv+snZoZV3L1xw3UOnnXj3hWrzCAz4zvYvXHjt54uKLn0kEJh3u8uVvYgVFqJRlryVUHWkEFNORKhvKnPa7T6f3z/r/MK8dQ+cf+aL/3LKCXeuVFuHc8+dCxd+58yVK2+8PxQ68T63O+8Mw3C5pPN/dBBTxjF0m27ozt61dSYKmAY5HYHcjMC8y6fmnffwp05bf+386Z+dFt9lQAoKLpqzbNkdNweDq37p9RapeqMnSMkooeroIaaM09JZu72lrWJnJMo6ro74uxMBc2K1XfO4c+Zkpi+5bt6s6x5ce/KDX8rP/0Kf9c1p0y7JW7Lk5iuKij7zy0Bg5neczrTpvC9mHH1kOZA4ZQXVh9yN+lsO3d2h6UaB0+5P13TqS6MTnrG6Ogm8pbXs+QPlT23lrRlTLj7L75u+JrbHSNPbw8mzUBwYzOPKX5OTsWBhdvDEI6VVz1WqHXpHwmdnZ/tnz/6784PB5T/0+aZ93ekMzFbRg0ono2VG5jdHbR0d9c9WVb24Pfbe5EZKSpPt27veee+H72x574ob6hu2faspfOCZzq5wPelxYoW0tJJGCWmz0v0zLynIPfPec1c9tjq+2ZaX940/CQQW/ZvXm/cZu92ZjmFiEsYKMWUSR47sa3r5ra/8rqT8v79d37Tj71taK1/t6ens0CdUfVOVmTTSqELK6cyc67BnFMU3sOrebJ5iHY3GSnJh7BFT9sGOvbdXvvjaxQ+WVq3/dmPTnp+0tdd8GOnp7tE1BssQck0EqG92K/9p/+s+FVVHZBbH+CKmHIBtu256/7nNl99WWbv5yqaWfQ90dDZWUWJOLHMKVkJMOShK2t/YfuUrm9+58Zqahq3fbW4pXd/V09qEOSdSfVOwBpKihsDRo682bnrrS4/tKXvoW0cadl7X2lb5uqpvdhq9XShSagojg5hyGOzde2/lC29c9LO9lY/8dWP4w5+1dxwppQ7W23MgCMeImHL4RN9//64Pn3vlvGsqqjZedjS8/4muzpYGTaMLRcwpDB8x5bHT8fqOb7+0Y9vN36ypfe37Le1V23p6Oro1aQgShomYcoQob9pw5OWtX31g7/57P1/f+O6P2jpqP4r2roAu5hSGhphyhNm979/3v/D6Z24tP7z+y43Ne37e1dVcq/eGtHKphcEhKWV0iLy184dvP/vKuX9TVrPhLxmy19Xd1jKxRgUJo4WkkNGl441t33x+54F/vbK2Yev3wq1l2yM9XRHdYL6xCmll0IyQAjHlGHDw4K+rX3rz0vv2Vjx26ZGj793Y2nZ4L7VMXbdLZVP4f4gpx5Ddu+/Y//xrF9xWUb3xG41Nex/p7Ao3aFGJZ4VPIgli7OncsuNvNx/c//Orq2pevayqaeeO+PuC0IuYcpx4r/Sxhle3f339rg9u2RJ/S2PBq1gXyuRC0xxaNKpLWowjF2L8iT37zmaLdHe1lnR2NtepuuakGBXEd9R1w9bV1VTR09NcEX970iOmtBCHK196uv7oO9eFW8q3dPe0t7NW0ETsQonNrrHbenram1tbq15qaHjvu5WVOzbFN096ZJCmhahr3tV2oOzJd3yOtNc1u7fS0I0cFdqFDN1p2LSR7z+JrRMUtbV11K7fV/LITt7Lz1+7xu3OW9u7wwjD36N07OnpbOnqatjW2nrorvr61+746KP732xr29sZ323SI6a0IJX1b9bvL31sW7p/5g7dcHXrurOQR5AzsZrlr0aKsTNlzIwsL9LVFT7Y2lr2nzU17962Z89tzzc0fNAY30mII6a0Dvri+deeNrP4S9N7orbacPij9vKqDWWNLds2exxTdxuGXdd0Z56hO7yxkPbYzTkWpoyfa7S7u72qra3myZaWj368c+cNDzc2bqcOKcMnUiCmtA7a4plXXJYbWvkDnyfPCAamVVbVbTna2lrbWVL5m490t+t1LeqscRjufMNwZ9sNl247xoWtRteUGoMjeMZJZ0dHw5bm5j131NZuvGffvoc+UBtZWl3oAzGlhZhVdOnZoeDiz/rc+Wf5/dNWFGSfEwn6cmur6rc219ZuDR8sf2qbw5n9ut3wNdo0Q5WargxdN4Y9Xm/0TKkrM0a6Ozoad4XD5T+vrn7l5o8/vm9TU9P+tvgOQj+IKa2DNmPK587yeaeu0Q274XZmT3c6M87yeqfOyEibXVVe/XKV2qenum5z7b6Sh19L88/cqemGx2kPTHfYvc7YIYZmzpE2JfVG1N3dWt/aWvJkff27N+zZc8uTTU276+O7CINATGkd/m+FdGUUngFiNzxulytzsd87Y21R/gU5Gb65hyvrNpHAe1R9s6S+ae+LbmfaHrvdH9J1V76hO+1DMebImTLWkNPd3RFub6/Z0Nj4zvW7dt13X0PDKyVqo9Qbh4iY0jqkeGxBrM7ocPiCblfmaT5f0ck52Wu0zp66Q+FwSWtbW0VHaeXvdzd3VLzkc+bXq/J1ptpXhbT2XrMNxLGbEjMyAilq6+ysey8c3ntLRcWvbj10aL06VgvPxxOGgZjSOvT5LBG6EmjFdDnSC3zKMLmhU0/OzVrZ1tS6u6K9vaGjqenj5gNlT7zp9ua9rNn0HsPwTLXrngCm66+gOhZTmi3AXV3NB1ta9v2sru6N6z788J4N4XBVa2wPYbiIKa3DgA/4MR/Q43aGZnjdeZ/Kz1w7M91fXFVZ80o52w/XbKrZV/Loxgz/7PdUOOu36+5pDrvPETPm/zfncEwZG43jUKFquLm9/fCv6+vf/ofdu2/9VUPD+1JvHCHElNZhQFPGiD89y+5xK3OekOafc86UvHV5GZ7CMgYdqB0ipVV/2Kd1dm/U7Pa9mm4P2nVXod3uMZKfDTI0U8ZC1e7u9pb29qoXjh7dfVNZ2e/vKS9/5mO1UeqNI4iY0joM0pRxeuuMms3u8AY9rpzVfv+s06fknG1v6zlwMBw+3MqQvUMV63cZWtfLhj1YpduMQocjkMN4WtOcgzMl/Y0O+httHR21bzc1Hby1svLp2w4efHxbW1uZDI0bBcSU1mFopjShvqnrmtsZzHM5M9fkZq5ZlBNa3tTeU3a4paW6q7bh3ab9ZU9sDfnmbrXpRpcKa4scdo9fWY0P92tKSkaqpV1d4ZL29rIHGhq23bxnz51/CIdLW9gujA5iSuswPFPG4UlZhuFyupzBeT534dnZwdVTM9IW1VVUv1itNneXVr9QUd/88WavO/SBZjNcat+pDrvfqT6ntbXXfMKUHk/BWlpwVb2xoa2t6pmjR9+7sb7++YcPHvydDI0bA8SU1uGYTBkj5hcV0vqd9vQTfZ6CFUUFF/o96bOrampeVQYr6yyp+O1eQ7NvcTkzqqI2LWTojtz2tupn95U+9i6fzcs76yyXK2tVR8eRLeHw/jtra1+9d//+B3c1NZXL0LgxQkxpHUbAlDGoM+qaXXc60/NdruBpae4py6bknhG1Ob1VDQ27Wmobth/dV/r4Vr9/+hsq9G1q66rZXVL+m33qo3ootKgwEul5t7l59227d9+2salpb3PsqMJYIaa0DiNmyhjUF5U5dafD4QjMcLtyVmX45hbnhFY1d9kqq8Phw52V1Rtrm9tr/lhzZHtZa2tJb6NNT4/t0IEDm96oq+sNe4VxQExpHUbYlCbxVlq7Cmld6Uu9nrzVocDK/MzQ4uqKqhfrW1oOdJiGBEYJ2WxHJVQdR8SU1mGUTBmjd1SQ+uew+0JuZ3CFx52/vCjv016nv7Cqrm5LU3w3wQJMvAVghD7pHXYQ7bbphsPp9xauysxYdtucwkvuP/WkX5wQ30WwAGLKSQilZiTSZbMbbpffO2Vd0JW3OL5JsABiyklMlNUtVfEZ0VySDiyE3IxJT9Smab1j9gSLIKYUBIshphQEiyGmFASLIaYUBIshphQEiyGmFASLIaYUBIshphQEiyGmFASLIaYUBIshphQEiyGmFASLIaa0EFGNlVh51IAwmRFTWodoNNLTFo10R3mMujB5EVNaiPq6nesbwh//R0dnY51m41mPcnsmI7JGj4Wobnij9uNDD72cFVp+wNAdAcPwFhq6yx6LaEd+ymOqxxYI44+Y0np0lVSsf1/vObpRcwQqDcOdqYyZqxtOnUcUjCRiSmsiprQotUc/CB8se+ptXWvd5HRltuias8hpDwR7H+4xQogprYmY0uLUHtnZsK/k8deDafO2Khs5DN091eHweNTvauuxhbRiSmsipjw+6Ck7/Hzp0UN/2OAMTt1j2DxpdsNdZHd4DZ5VOVzElNZETHkc0WJr6SqtfHZPjz3wikt3lSlX5Tvs7lxdd2ksGzlUxJTWREx5HHLkyFvN+8ueUPXNyEbDSG9VpeZ0hyMtPbZ18CGtmNKaiCmPY2qPvNPQ1Nb9R7fLtUOLam5lzmK73euIGXNgc4oprYmY8jintfWDztKK3+53R3pe7DCM/Q7NnWcY7lzDcBkYrj/ElNZETDlBqD66s720fP0HHt+cLbquNxm6PcfQ3Vm64eg1XirElNZETDmxiByu2VCjDPZ6KLhwqxa1deu6q8CwOwOaxq3+pDnFlNZETDkx6SmtfK5M9wS2OGz2jzRNd2uas8Bud7tim2PmFFNaEzHlBKaubmvbgfKnd/cYgc0uh7NctxlBu+7O03Wnuu/KmJr6v5jScogpJwF0oRwo/a93M/zztmm6o11X9U1lzJChO2yRaESZskZMaSHElJOHSFn1C1UdJb/aHAnM2m4YnqiuOYoMw+1tb6v67celj74b308YZ8SUk4yjNlt3edULJZG25i0OV8YBZczMjq4jb+8ve+K9+C6CIIwnCxd+dersKRcXxl8KgiAIgiAIgiAIgiAIgiAIgiAIgiAIkxArjOgJKi1T6lRqUfIrLVbi3JqUBsKhdLISMyAaeCNOhtIJSh1KXUqzlDjuDCX+BvuO7EKqgjBBOE3pfaWLe1/ZbEuVXlb6Zu+rgUlTekHp5t5X/8cpSr9TOlfpz5ReU9qltEPpISUyA0GwHFYoKecofU0JYzH+Ml/pL5X2KNUpnaW0XInSjdc+pTVKZyixL6XpV5V4Kk6z0olKlLjdSplK+5Q+r0RJ+c9K65W2K5UpzVX6VPwnn2lVWqnEcRGGX6BE6bpKCSNXK/UoCcKoYAVTFitdolSvRCiKKU5VekuJEPRCJQzBz3IlStIblaYoYTrMS2m4QgnzXqrE9+J4X1bar4SxqpTuVPpA6ZAS5v2pEp/B4PykxP6h0uVKM5Uw+jVKpyudpHSO0kdKJUqCMCpY4bFOTIPHRJjuB0pfUWK5RN5/Q+nflX6rlKWEcWYrYcatSv+lVKvkVMIsmGyvEqUvpVyukkeJY1FyJq75j/HZ7x+VfqVEGE1pmqPEvr9WOhp//bzS/UpkEhhcEEYNK5gSo2CCR5S+o4SxCFMpNSkBr1Jaq0TYCoS5Lynx3reUpioBdUVCU0pGM7zkJ4bkeyY/9JHjhZW2KG1TojEIcwPv/UaJ7W1KbCe0Jry1QnQhTGCsYkpECUddD3PRYopp/kSJ8JZ6IabBWNQF/0PpTSXCTuqDZmmLkdmH78UxeQ/DYy5aXimNqaNSKrYr8Td4TXjKvvxd03Qcg+NyzIVKZr2W8xCEUcMKpqT0oXSjRAJMhPEOK2FQjLFEiTCVEpR63XVKGJIlLDBzhRLb6eKgIYb6I0akDsrvtMLSCPR9pduVaEh6W+kdJeqnX1TaqER9k2PVKPF3OR7hLw1RlMqVSpyTIIwaiXWs8SKgNF0JA9F36FWapoQBgb5GDHtEie1kJJiUUgtTYmjqmbSeYmTCWb4X+xcoYSRaaGm4ocRjG5/BgHlKNBCRMVBHpQ7Jsfh7ZAx0pdA4RGhNCEuJzecEQRgnMCXGX9f7ShDGAGm06B/qmJiSMJeSWBBGHSuEr8LYwVBEqgc0hlF3J9NheCO/CxZBTDnxwYAMuDhfiQETjFSi8QpDNipRDzf7fGkkE8YZK5iSoWuLlEYylKYxiIYeRvtQEkxWzJbjq5Vo6OqrtZ0W6guUCNOFccYKpqTPkBE1tKbSDTESUDq8rvTXSnRvTFYYE3yrEiOb+oPMizHAtIALgu1sJbokMORI6lUlujwmK3z3Z5VSXZtkvaIUfxK0MN5YYfAAiWI0Zl1M9pkcjHSiWpAMkQODKRjLS4TCsEWGFVLHFIReKCnprE/OvY9VzJ+czCUl09VoyEm8Jlznm5SYYcPg+mylIiUaf6yQQQsKK9QpaRGk3kNTPQknEV4zPnWeEtsTYVgdM0MYCpf8PahTMgKHIXRM4ZqMXKnE4P74Myl7YZQSQww39b4SLIkVTEkLIcPhaH1NNiWGY6oUQ90Y/pYIIdj1SuT+yd+D19RTae6frGEsY3XvUjJnvgDDBGn8YUqcIAwbZncw+dgMwUwxHjUxwfUFYRklJyUGGQCzPkZ6JNNwQr++PkOGwvmZ50yEwE9eD+XvXKFEPTHxmmFK5pEOFfMaupW4hvxuhWsInAf31Ly3A8H1Na8t32ekv8cxY4WSciDo+H5UKXly8eNKX1eiREyGG0w9ab4Sg9DpEmDSMzeD2SOEtIS+rNlzUCnViJaQEmEzNw4ocUuV2B9IAAycZ7YK/Xy0dNKtQ+OKGYpzHnQzfKxEqU8C4DOsH8QUsP9WYj8mcHO+PP2K+h7ny7FMQ/IdGeZHIw3nzaB4jpsYBfDduFZ8T95n3C7rHCUmVAbnU1XgWZTsb0JYyyB9zsWE7825cg1pNGJiOedEmuEaMjnAHNh/QCnVMESMwme5lhybzzLRgM9wzXnNd12tROsv95l+ZTJiron5Ga554nWnLsx1Inpiah/1Y6o5TCjguxGec09M2MZkdfZlYjvXmf5x7gfXkcETTAWUoZSDhIS2W4kblKjHlJLrmUBCIEE+rURiI0GTAMzPkWCZS4kxNyvRuU5CTgazcYOpuyJCYRbnIjFzU1kyhOleTAm7VwnIAJgSxv4YiJ/3KZEoSUgsT8IqBgxsYAQNCZ/Ezj5EAyRYEjwJk/PEyJwzPzEx34VRN2QAX1BKPG8SHi2p5t/mvMzvbIrrgJnYniiqAYklFbN2vqdEQuWcuF6cj3kcfqcU5ljMgaXuTgaWDGsbkfEkXg/uCwbh3D+rxAoPvM/fwihcXzLcxM8w3Y5Mi/YHJr1zDDI6TMh5mOdmfj+uJ9cbYzNRntUlWIyNaXlcX66leW35PIb/thIZoDAIhmJKbvQNSuSSyfv3JRLvj5VI1IlwM7mJiftiqMuUqM+SUM33SViE0kwz4wYnfoZBDDS6mMuLmO+TSMjhKSlI2ImfGYzIVH6kRCYElGI0bqXadyAxP9WEqWx8TxJuqn37Ev3CRACJUCrRB5q4Hys4kKH9XAnDm+8TWjPtjpKQzCXxM0QHGJVBDomZQ1/CaKxYaA4dTLVPsogiZDbQIBmKKRnBQwiSvO9AIvdkbaBEmExNuJq4HwZONJYpEjEZAmEXiStxmxnqJb6HmCxNIiQzwLDJ2wcjMp/zlABTEoal2m8gkWkAGcTvlVLtMxiR0RAimhBesnRL4j6U9mQoie8hSkRCZUrK5+LvjbV+oTSYeumoMtzKtRWh/vMNpVQhLf111GOoQxLSktsmgjEIYwd6ojEJP1WoS5hklljJcOxUa8wyuZsQi9Zjc3U8wlZKD0pb83z5Seicqt6LiQgBSUiEY2QAZEpkHGbfbyLsY25HTP4mlMYQQHjNcLtUcDwyAc6lr7oXS6uQufWXrrhOhPPJcN+4HuMJi4Knur9jykQyJctQpqrX0PyPWalnkoBZ9JkcMXmtHRpoKOmGCrk+YWOqrpm+oMT9oxLGwCiUJoSimOJzSp9R4nz53fxJA41pnkRYhYFETjjNcph8R/ZnHaNkIxPKEd6zD8t6oj9XIsSkbstMkuSSguM+o0TYbh6bvs6HlVI1snHuZBZDgWtn1l8Hcw05JzJXzpv6NdWMgSADIvwlqqFKkercyRRkuOEgGEz4SuZCok3eh9ZBcu9kaLlLrrdgjr9VMkkVviaKBEQ9h1X1zBZazjU5fE0UJqSRgoRLSWkymITId6VByWygMEXLZ6rMiIwouUuExpHkep8J6+1SYifuj7jOqSII6sM/U0psRENcF/OapwpfE4UxCHn/QonjAY0tqcJXvjf3g/OhNKZVl8iFujyfJ0pI/gzfn/r6HUqE+XwPjo/5HlRKrp/SsDTuS4hOlJKSENFcajIRwj9aNZMhDKN0SwRj0MI3UL8VISYJiZKDhM/v5Nz9wc2nJKCLgm4clq+ktDQhQQwECZicPvlvkchS9dcmdnmY8B1TvQ+UboThiZDQ+yqJqCdTgvIzETKPgaoBXA/uC5kgi5ZhtOTjJEOr9l8pcf0Ys8uCaZwf94NMmwwvmV8qsTg3C6aRCfM9MCoRBw1OfDYRruNg+r5HlYliShJacuspcAP4jmwnLEP8znvc0GRI4P2VWhjibiXCTBaITjRWX2A4WgFJUPTDDZT4+gNjpqpbjgSYKblLgLoj4XlfEA5TX0+ETM2MYPrKbDD6l5RogaWOOhgoxQn5U4WdqTJS/jalJJELpWwqBpMZjjkTxZR9wegVbjxmYAQQMn9nwHYyA90kEgQ5Ns3ng4UEYa66N1jIGLg3yeL9sU5I/WVSZBBkfMkMdI40XqGhwPcfastoX1GBpeGLTmQIaam/0ZiRKBo4aCAZDsO5Zqap+oPQmUYoZnGQkTyQJB7fwLjVvlp5jycGcz0mLXJhrAGNLLQIY7xrlag3YcBEEf4yHG2opYVwnCGm/CTjEe7QKPIPSjxSgf5MTEfI2JeECc5ENyWDjRmhQjcEYzD7Ew8HYuGosa6z0X3ARO9UUF+jcclUct+qMAGZ6KaktY4neREODiS6OBjuljzaZzSh5OO5l2Y/pwlN98wh5dz/Ji4GYtMvmtwlMtr0l0mRfo7LxhQrM1FMSQtnqlIEg9Fkj+iKGEipmttHE/rECmK/fgJKd2ak0OBjisYepiQl962NFFy/5O4WukjM7o1UEG4nD0vDxOZxJNweBhPFlJQejCRJhilItGoOBP1c45Hj8zeTS0lg5EqqPtCBBjYcC1y/5D5HhpwxAoiRM8mQodDwlDyOlSFzsqjzMTBRTEnpQSdxck7PWFZmjvCTxMMAAxIYv9PAwtQihskRGtLQMtY5O+edanA343BZ9Iv7Q+Jn/iHmYI7naHWJ0DmfvO4r14P+XEYicQ3pYmKIIkPRGMCPkgccYG7uhTBMJoopCZno1E/OoUnAzN2jq4GxsQzGRrco/asSw7AYSPDPSvRfJiew0YZMhIHVyXxaiYm51CWZbMwkX86Vic2j1SVCPfYtpeQ6JEakdZj5iffExe+3KSWvmwRMADBnvQjDYKKYEhjLuiH26ycgPDxZiRLzB0qMg2T9GmY7MOKH8JaEzjzA5LGfow0GwAjJpSV1NRqeaOyhbskAbAadj2aITQZhjilNhgiDaU1/qsRgDCZCJw6oNzmkROaRapSPMEiOF1MOJqykLkMuniq3HwyEswMNpB7MeSTvM9BnKFlYDHkw0HCVHKL3d/yhnguTpJlRMZRhhCaErWQiI7FS3kDnmYqhflcYzmdGnePBlFwoc0AxP83fUxmPfka6NwhXCWXNffuDRE6CYkZJYgtu4rXhOPy9gY6XfK58ZqAuFmas/JOS+Sj5VFD3ZFYDS0YSDXBM9jX3T5WYzHNJPO++jm/CdkJTQn6mTyU3/KSCFmvmNbKkJa3EyZmG+TcTz2Wg8wBzX/PcB4L9Ez8zmL9h7mf+HMvusD6xRM4wAISX1PeYWmTeIAzDolZ0+KfqIqAxhxDrTCUaKCgBCbfMhErLJkaklZOB0QwYp3GC98xENUuJCcbM8+MzfJYEyPo8GDgVnCv1PsJg8zP8ZIEtJtb2d9M5T+YF0qLJ50kkzNBgFQKmfbHIF3MnCblpnDIzDb4LcwMxdyKE7ExaJuTlWOzP8Z5SGkydj+vNxPHTlQideW12j9DazdxD1s6hlH9NKbmRCJg4TbjLtTTvHbA/8yyTDQycL9O5mC9pfoZzJ1PifhMRJUO3EjN3aC1O/DvcK/qqU8GDpViHybw+3CuOzeTwwc5cGRWOB1MeK9QXSUzm8DVuAEam3mPFug+ZB/VgzpPET0aQmNDGA86HRjOzTkvmQgJOZRBBEARBEARBEARBEARBEARBEARBEARBEARBEARBEARBEARBEARBEARBEARBEARBEARBEARBEARBEARBEARBEARBEARBEARBEARBEARBEARBEARBEARBmMTYbP8DOcfiNnhUIsI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0" name="AutoShape 8" descr="data:image/png;base64,%20iVBORw0KGgoAAAANSUhEUgAAAJMAAAAjCAYAAACQLzhgAAAAAXNSR0IArs4c6QAAAARnQU1BAACxjwv8YQUAAAAJcEhZcwAADsMAAA7DAcdvqGQAABJ2SURBVHhe7VwLdE3Xup4rb0TsRLDFDhspCfEI8bq0dogKoo1HW/W6DI/DcRztxe3p8KrW49yGwa0a2iGKozSaGqhX0NukpUXrEUZITk/IVlFBXhKRnezHut8/11zbznunDeM09bW/Nde/5pxrrjm/+f//nGvtuLJneCpISEiIDggI2BwdHd0rKSnpuFA3KEji6BSSMjO9UtJN/a/eKhh078GjzoWPzLqHplKNLMsaidlYI3dXYxN3N5Ofj0d6tzZ+F/qH6A5EhLZ6KIr/obFs2bIko9FoCA4OTl6yZEmEUDcoOE2m2EPXJuw99/MGU5lF6+4i84Ju/CgzJisiyzYIjlYrs9qsRK6H0yKC588e0WOHUssfF0SmmzdvGjp37txgyeQijrXiwMWftzZv4q59+6Wu7L9GhrAOLZqAMDaQ6LEQsVxgoVwlmXm4SqzUbPHe+X9Xt+4//c+eoppnaMBwikxbjqXpC4vN3qPDAtjEgXo2+fmObHiPAGaDBSJLxC0TSKSQitKks3HL9dBU5vbN1awoXlEDBWIg//fff/+N+Pj4GKH6Q8IpMpXKVh3FRIUmMzNbbcxssbJiUxmzwTJJRCBOJIVAUIq0Ii4gVuGjko5KTQ0TJ0+e3H/58uUNBQUFM4TqDwmnyCRbZTdJktjRCz+zlV9chFxi+3/IZJ5wZY7E4QIXp7o9LiCazSa7KTU1TJjNZp2LiwuDNOjnrA1OkckCQYdxa3Tox5sQIyssLoWFsrAys4VZYKkU4jiQyiFtY1YN1dNQgYmmoyNcfjZX1AxvcWxwcIpMg0L9jfOGd1k5d1jnv88bHrJjXlSXHXOGd4WEJv95eGjK0B46k8SJA0KRm1Pdnk1Z4SFSb7BkyszM9FItElmn2gDC+Ytkg0Od9pkI25MyvRgzaSntxmStK3PRpN2+P+PExZvjVeskq3ET0mVlZta9Q+vkf/z3y09kOYzg19toNEbn5+drSkpKtBhQS6NGjVLatWt3esyYMQUiW5XYv39/T41Gkx4REWESqiqBe/S8d+9eUNOmTbNGjhx5VqhZYmJi0J07d9ZevHhx/MOHD5lOpzvfpUuXI2hDRsuWLRNRb47Iat8a6NSpk3Hp0qXthZrj888/1xYXF3u5ublZpkyZkiXUtWLv3r1Bt2/fjsFzc2vn7e1d0LFjx/jo6GhnLCTHsWPH9NnZ2frc3Fx9WVkZEd2E5zwbGhqagvaTU3Ia5ci05mBq1Hf/vPdy4aPSUIvFwk03AiYvhEHax26MDpSGwPKQQpatWNmp1wWZhHVSyNQm+R9vvRxhu/vnJMn0i4HJCMuttmwm+aQwn3ErXfxftg+Qs0hISAjHIM7IycmZjLZ6e3h4MJCIPXr0iJlMJkYD06ZNm9VDhgxZVVWnLF++PBYkXNS9e/cxixYtOiDUVSI2NvadK1eurABZjGvXrrUTYfHixWtx/7+5uj5+kUCrW7SHdejQYdmKFStWCbXjPlP2kiVLWu/ZsycKdU568ODBeLTXi8pRXOrl5ZUVFBT08cKFC+1lK4JIjKB/S15eXiSVc3d35/elUISeW6vVxkdGRs7Hc1c7mXbt2tUfi4aFhYWFMbjvw8aNGxeg3fqioiK+sEJ/mgICAuJfffXVt0Esp8hpJ9OKfZf7H7lw6xSSbrRy426Lk+MxaXia68WRn5NQ3KCcK0SitCJleMDuHXQKmW7PVshEt6XrVjOTpaYFUosl7SXfsBqtiCNWrVr1GYgwwdPT0xIWFhbft2/fnXjwdH9//ywMru7MmTMzT5w4sQQd4wbdgXXr1o0RRe1YsGDBSczGyJ49e04HmWrcVF2/fv076HhOpjVr1tjJBIvlBis05+DBg5tQF4NVygZ5X8eAGtEuo8jGQWSCFTFg0BjanYO2+cN6Ub7NrVq1+gqWKRTtXgvC6YgYXbt2XQmyviOK2/Hll18GQ5KsVqu2W7duWbjf/7Zt2/YsESktLW0cSDYT9/HGxMoCEYaBUOmiKAfarD969Oh2WHJDYGBg4tChQ98eNGhQCl3Dfb2uXr0afPjw4diffvopkkiFCXl49erVo3nhWsCdfFLqXe9jl7K2w+W70YYjKYkctAlJbJOgUNI0e4ROPRdpIgd1Agcd7URDWpIFUSSNcg1J4hzuJFnyNHLxsZl05gzgmvSIUyZgwNj48eNfmTlz5hRYl6+ISHSdjqNHj35n1KhRizFoDIMcs2nTJhC4PCjOIUvgLChvxfxk8V544YWPyDJQx/v6+pr69OmTXJFIjigtLSXrU4CBnv7ee+89N27cuHU0mMOHD/901qxZYeSeKV9GRsYCcuG8kACRF25pPyyIdsCAAefx7GGYDOv8/PxOg5CnDQbDm6jjdZDLAtenA+k+o5hOFOc4fvz4drg1g16vPwDLOUIlEgHPZyL39tZbb43AdU7C+/fvR6PPnYp5OZkO/JgZKdvkYIUUDiTg5EDaJlZrFUminiMPD7RF2n4d9cko6+HqqsQONkswv0bWC65RKY8mFF0ayK/XAeRaKEYQp5UQFRW1EQOTSoOMWbZCqH8TMFkqBc8YAKfjClgT1qJFCwYXFALZUbEsrEDO4MGDR9AkQPyiQbuVUEMAlmsO3Hgw3BgbNmzYYh8fH3tMpgIkOEzWBoRlsD49jxw5UuVExT2q7TtqFybEMgod0A5WUFDgPJmu/fJgsAu5KT7IECKVmqYB52kiB46OaUEebpG4K1Svk16Uw7G1n89VU2FisGQu8OJly9WLLJbccPxb78AM3UsWDANgQJA7SKh/NdDJ1S3rnQqaqZ8wAbhFE6pKwDWKX9A1NhpIvtBRcevWrQVoAxHmbPv27ZOFuhJAhB2w0Ba6H9zmKKGuE+DSM6jvhLcp147qwMlUWFKGoFgMsDrIKlkEIapK8xe7RCI1P6Ud6rBgJrbybVowpE/beA/zv/6TmQt5Np7fQSSbRSff3l3nJTMetNzMrQiY/hSaXWQRsrKyQoW63oF2OG2dkLeSNakIhy0G+yDu27cvFHFRELlUxFo1LljIYmEiJVM9CLAruXhngPtkE3EFyrnK6sBbLdlsSiyjEogfVWIo5ypxbFz4rvbjNK7ZdWoaZQNbas4uGD942H+0M/qz/G/+gmgbVSlEKy+k+6XOg42BqXHHGZ2aTe6Q2oOlexuhrjNwn2YiWSOQr9pYSYUzZAK4C8Jg2gcRrkZLk4KsBWKzC0JdLeBOv6Nnp5WiUNUJzq7gHMHJRAPPSWMnkCrQwRLRst/VRWLPtfE1TjF03bjgpd6LF4zpNf2NseHT34jpC+kz/Y0xfacvGNtvyoIxAyIWjhsYEfunUb4HV00dMCIo3d/93taTkqXQm5NJvQ+RyPE+Jmf6uM7IotlFgqC1SiuG2VurRUT52mIGpy0T6nJmkCrFM3B5/B70LECtblW1biAvbQPUaMHrC+KOCmm4hVDdmBh0q8XKvD3d2dSI0JWfLhr13F9jer85qVdG3KT+N5K5DIT0NioS/tPZyeEZ7LW+Gd6DA7+eZrv15ikpb8sxyZyrVYgkyMOJ5CD8vvUPuIMC0fnUqVX6fejr4/WG0xuNvxYgh9OErQiUrXFTtr6guDm+mY1BVd2cGHRyD17uLmzikC6r5ozMWyU/WLHWdndCPivdk8/y92Sy3E8zWc7OTFa0I5M9+CRTytv1L5a3PUm6t+2QlPf5BulR2iCFOFQ1kUaISiDHc+fccp1w7969UHoGAkx+Kk9Uhqc4/lsDQbmRrA0sLC0ogoW6WtDGLVklcnWTJk16Ima/IjiZXJjNyAeVyMQHl48+rJKFdW3bMmN8n6br5aKkM1Jp+iJJdtEwG4UqVBRic1WEQeQKQlDrI6E0PxdHB5E9A+v9gRFn0E4+dw1NmjQ5J9Qc0PGZjg7Xc8W/Oeg1C+IlE21O5uTk9BbqaoGJ1JEmElaPGUL1xMHJ5NfEPZVY7OjmaCfb3VVioW1bxWu80jVSyY1wvidEeRzJwIlCaXEsRxz16CBV5MX/D13azqzOcvxq3L59uwdtEtLspJWdUHPgeXk8hVjkd0EmQqNGjc4TQfBckUJVLe7cuTOI8jZv3rzOr6p+LTiZQgN9v1NezjqIzcrc3STm6+NynceDNrhdqPkGpkoMXsbhXJR7nFaFdBXLqWkzYx66cgNdH6CdX9oppw6Fi8iYOnVquRmKgckht5Gfn98/LS3tNxEKpOQ/msC9nujXEVhhbaM2g0z677//vlpCffvtt9F5eXl6WvmFhIQcFGoV9REjVglOpqh2z8dLsi3b/rafrAX9h6PEZCV4I73DdcXqCOE6IoZ6rhJF5Od6UYdjeZ4PZPKLqPjA1QJuS08WhSzOlStXBtPXAuJSOSQnJ8ei07WUt0uXLquF2o6OHTt+Q9fgMijvhrt371bZyRg0ejPPv2FHf1QZyGo0mgzqK9QRhONv/kAOdVS5xTB06NB4Pz+/9MLCwmrbDIukx7VdxcXFtGl74LXXXvtCXFLxxD6B4WSKiJAsEd0D3zZbrcxstvBfltB2ABcLU5aydiLRUU2rxIDVQVnKrFgqR4GO60EaNW2lNMTyCLFSUJbULDqO38NJEAkIP/zww7R33303c/fu3VsuXLgwIT09PRiDP3Pjxo1Jp06d+gtZJb1eHz937txKL3JnzJhxuHXr1l9RHtQTExcXl3Ty5MlIev9FVg3pQWvWrNm1devWtAcPHvSke0KqXNZ369btOG2OGo1Gb7TlveoIRYQjqQ1qPmqbI9q3b28aO3bsGBAq+9q1a6GffPLJyfPnz/cXl+l1iwHtPXb9+nVNQEBAyrhx46aIS3ZQnc60geBse1VwMhH+Z/rgHWP6Pfd6YMumOU083ZinuytfycFSAuTiyIoIIvEjiKISh5b9kgfyYWEk0xEiIU1CqzTae+PnIg/SskuzDNmnd5zUcf7zkm/7at8TVQV6QBq88PDwxYGBgckgzrR169Z9tnLlyrRNmzZtBTkMnp6epl69etFnIJU6VMWsWbNeARE2Iq8FgxO+bdu2kx9//LF52bJlJXv37j1VVFQ0fuDAgakdOnSwbzFUhejo6MQXX3xxFizUw+PHj/8N9aZ98MEH5VZcVJ5it5rqUUHuifKSS6sItCd94sSJYXB5O27cuBG+YcOGM7Nnz87HPUs2b96clJ2drcVzL46KiuqDPJV+s1hT3RVB+UicRaUnS0rCrNIYdRarTcdcXdyC9JoUveuXoSz/i1PKKo6IRAcikkIu2atLNmsWHY/qciWZ9lxwjQdaytcCslU2Sa5WZVZrvBD41u2jK0ckJCQYEhMTk+jbpQ8//JC3H7PT/+bNm5Fil9i7adOmKVqt9nRN3/M44uzZszqUj8Fy2h8kzUH5jBYtWqT069ePt3nnzp27vv7668nt2rVLgSUM44WqQGpqqje1A6431N/f/zwGNFFcYufOneuJJT34pikICwurMUY8ffp0T6zaNGhDek070ahTC2tI9RJxTT4+PimdO3dOrYpEKvCs/UtKSrwQmGd379693OcpFYFJaqDVMKx7CqxirX1Z+zQB5PztBlawL0lZ8oNJJA6WSnZtUcAahcTBQt1F7JXD9VQODyhZSrNZo3YFkm52vQTZKpnorThmolPt/6346KOPtsN9TuvUqdMXS5cufUWon6ECard1HBTrkCUqTyLV5UlldzRS/vFFUt6xWJZ3dDuX3CPbpfuHPmM5h5LkvG83iIrqE09lI46Amc+PcIdPbc/m9wjnyGSxZdtXX9wyCUJxUtE5ifCtFB/5Dmcs4E8IlzpAgVvQ/lT946n9DYPc3FwNxTpwf1eF6hmqgJNk8jDZLREnkkogCCcVpXG0lDHWpBtjur8y1no6Y4HzlOuSy+/2j1fQ1kBeXl40BfyIR74S6meoAs6RSavPlmV3k2PQ/dgyqeeCXFYQipb9BCz9ud6jZb1vSj4NpKen+584cWJ7cXGxm06no1+bVBsMP4OTZMLqy8Qa9dio7A9ViJ0chaorSmXs5nrIB5DNTHZvmSP5jtis1FQveOJW7tKlS5rdu3fPjIuL+/H69euDAgMDjTExMbPE5WeoBnVaDdlurZ7MCr+JlaylyiclKonscRPSVgrWYZ1wLjcOSWTt5i52aR5Rb+/d9u3bpzt8+PAtrObSt2zZEiLU9YK1a9caioqK5kGiCwsLvegXHv369dtmMBj+ThuGItszVIM6L61lOcmL/fzjBLn4cj9mutOfyeZQyWajj4WJSwXMrdl51jjkrNTccFxq9RL/pUV9IyEhYU5aWppp+fLl9fp3n+bPn39JluXsNm3anAsJCTndrFmz5Jq+134GRzD2//AnpRd5vqoY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3" name="AutoShape 9" descr="data:image/png;base64,%20iVBORw0KGgoAAAANSUhEUgAAAGQAAAB6CAYAAABJPva/AAAAAXNSR0IArs4c6QAAAARnQU1BAACxjwv8YQUAAAAJcEhZcwAADsMAAA7DAcdvqGQAACDhSURBVHhe7X0HnBzFlferqu6evHlnV6tVQBkBCuSgDCIJgTACLGQM9tkY8+HvTDIGYwM2x4EPPoxt8Nk+bGM+kIkyOWMQwSIrIBBCQijtanOa3N1V917PrLSzO7O72jgG/fVr7czrnu7q+tdLVdXVDHIYF8Fh+nGB6rwgtwO2zoujCirzOKss4lqFxngZKFnIGAsoxkTqJ4opGQYGTbYUdS0qXt0iYZfisD1fidr6qNm6u9zf+u+bN8dTx+ccco6QPwaDZeOVe0KAwYFuAVN1Jg7SFIx3c1buZtyLNc+AJYtN/yvlfNwDR9Z+V7iTdieUjIelqrMV22ox9XFM2h+3SbVxG0989s2amp14iOkcnwPIBULYLwoLKxdogaMKNH6MATBDZ3yqn/MyDzZ/iQdQpVpYufS5L+C0IYmkRvTZwhO2SLslAbDRkmptG7PfWRNPvPXdxt2bcLeN27Bh2AiZMGGC69bW6MxxIE4v0MQCA/gUL+f5GpaICDBTrXswQDctUgRJvEhEyVhMyS0hkG/uTFhPrKzf9cYfkDPn4CHGkBNy9+jRhRNiavYYLr6Vx8UcjbNCPVUOapqDRUI20IVJa+gvXd8CFQ4pe81207y32o49fV5DQxWKhwxDRsg9/vLSqV7jpELBLyjg2iw3Y26J1U8EDDUJ2dBeGaQ5pgK7VdrrGpT9wBY7unJZXd3nKB70og46IdePGOE9SemLihlqBGPz/EJ4EoNojgYKVDE6mrWokgoDgvfqbOv/rw4nVvx7aHdd8ojBwaAS8mjpyOkHavoP8xlfki9EAfmFYfWYfQCZMwOJiUgZa1Fy1cZE4s7F9bueQ3FfY4xuMSiE/FdZme8I7lo+jmvX+Bkfy/EyaJtTe/81QWYMgz7AkLlpp239YbUd/dWldXW7k3sHDnSdAcW9ReUHztM9d44R2pVexouoGQ1KUxpitPs6NGOeQi5mjWTGnNNcnq2xaNv2jwfQtwwYIdejdt8YrFwyXXfdHRT6PBTxLwMRndFOTL7gI/O5tnCGJ8/2hQNrV0Or5RzQTwwIIYeNAO+VvrE/PEA3bsLWMy4xcA0mZ0G+0MN5AHOnuVN8rOIQg3/wdDTaltzbd/Tbh1yWV1n0bb+4oZSJizxcuMhxf5UgsAptbICNtvX0h4nEFec2VH2a2tUn9EtD/l9JyYhlLvcdQaH9m8G4NiA6+y8Gan4UiQU4n1Qk+Mx5Ls/aByOhamdnH9BnQu4rGlm5wPDcXqSJZdhKnD6nryra/YqHidH5XMw8WfN8dH+sjTot9xl9IuSX3tLy432eO4q4do5IdQDuR5IUH+MjAxqfPttwr3koGtrnbpd9JuQaf3npOXme/yoR2nmCwX4yOoHqA0mpyOPioIUe3/srIm01yT29wz4RshS18gdFpT8v0bTvUofgfjIyw9EUzkd5GBt7pOF7bWW0rTW5p2fsCyH8L2Wjf1ihaVe6GdNzqgvExjjHxJAC/1I2DXxQe4R6hRQpEwIciksN8cpr0WivRil7TchLwcozxuvGzXiRgpwZXkMo0wReWAja9GnAK0YAtGEqEIshKRT7DC+oBC7Gp1YIPbwx1LJ6Wy86LXrVlO4rrpg8x+16BJ34wfFcyjOQDG3OLHBf8j3QJk1AG6rAWrceor/6LVgbPs4JUjTqMZZ207qYecFJDTueTImzokcNuQDGuM/O13+Nucb8nMrASTMmjAffzTeCccxRwAMBYHkBEBORmBHlYL7yKmoKWgkyYcMIUgk34x60LIdM0FzPPBMLdTsS2WMTurAUvlWiibNyqreWxlOwOMaCeaDPmJ4S7oUxexZohx/mHJcLMLHu8gU7eI7b/dOjK8GTEmdEt4Q8WjL60Ik6vwwjKpFDdKDzlsDLy0CfPzejBjCXAa4zT0d7sc9R/aAiyPnZtyYqv5b6mhFZCTkaQ9yDdP5/vFxMzL3wVoF26AzQjkAtyAL9uGNATJ4MYOVGhw5FpV4h8ip1/ZI/5JcdkJR2RVZCbi8fvaiAiSXUeZZT2kFmyOMB16knAff7UsKu4MFSMBafiofnTultLAt6uWOPdnm+gV8z1n1G4e/9I0pKGLvAJ3gR2b+cgpQgxo9DczUnJcgCNGXGvDkgRo/OKS3xYI5UoPFlTxcED0pK05GRkMk+bUGeEAtysisdXYZB2lFSkhJkh8AoTEPTpXKEEAJN8PBzfmC5270Mv3Zxcl0IuaWwML+Mi2/5mPDmnO9A7WDBoENIb8C8HjBQk3hRoZPF5wKoiVOll3Jt2f3FIyY6wg7oQshM4T22kPF5OakdpgXG8fNBHDA2JegZjnPHLD6XtIRKgloydpzQz05K9qIzIdoo3bjQzbk75+hA7YDCfNSOk4EZRkq4F7KuHuyqruNCvLgISZznaItzjhwBBevlmjj3pqKikUlJEmmE/K24fGYB43NyL8xFVU8kQMdkT5t+SErSAajNsb/eD4lHVqYE6TAWHg98VCUSkjvNjEriZXziXN1/clKSRBohEzXXIp1DMBe1g7ndoGPURC2+M1RLK8QefAQSq94A2diUku6FGHeAY+pADG83SkdQozcYM8oFX4TZlDcp7UDINUFfWZHG5+uM85wjBO0/9VHpc2enBOlIvPkWqF1VYG/4GMx/rk5J0+E6awneNuYtOeQb6REJN7DDflI64tCUaC8hC1j+EQawg3It7XAqUAjQZx3r9Oh2AUZPMTJVqEWyvgHMVW+CiidSO/dCmzIZ9GOOyploi0CJosH4qAO469iUaC8hFdx1pJvxYpqRnlMgc4U5h3HywpQgHeba9WB/uNZJBJnQwHz9TbA30XM3naDr4Dp3qUNuroDMlo9z5ufs8G9DcYBkDiE/DlQUu7ia4cKbykWHrh+BzvzQGalv6TBfeAkUaoYz9qFrYG/9AsxXX89omug8FAJT132ugEqJJZ/5tVL/ePruEDLfpY1lih2cc2RQpWLLNpae6Tj1zpA7dzkaQRFYe68v/R9/7nk0X/XO947gpSXgOu2UpA3IEV9Cj+p5OR8X5GwyfXcIyTPYRA8mKrQzp4Dl4RPHg4HJXSYk3lwN1iefAkPS9kBDLfnoEzDf+yAlSIeTKI7FxDKH+rfyMJAyQB2MH50xTuaSalI++vyc0xB0wG7SjjzHvKZBhcPowF8H1dqauo0OQKeeeOxxUBkcuDhwMmjHHZ1x33CBnhr2MH7wQ4WFAf7b0lIfaseUPY8S5wqwwtjICkzqTkgJ0mF9shGs1e+ka0c7BAfrnXedMLgz6HjjhPlovkpzJuKiUqDFnVzKvAE+Frx+Dmxijhkrp+/JOOVEzLDTehaSwIpMvPQPsHfsckxUF1Bw0tgM8SeeSQnSYcw6DrRpmPHbuWETKPz1MhjVYsdLeQFInwas0s4lRrDCeVERtuTjM/db1dRC4vmXMMzNEsKSgzctsCgERsffGSzgB/2EeWgnMFDIAb9JJXAz4Y9q+mjewGSpj0FhLuUfNNdKO/LwzP1WiMRbq0F+tqX7MXP0K9aWz8F8462UIB2U14hx6NxzhBC6kxLGx/CILct0xl05Qwclgj4v6PNmAy8sSAn3gkLcxJNPO1rULdCP0KQ5JyzGAKAzRGUlauACvF6O3DlnUKQblRxDriB1XuUMIVjRYtIkZ4pPJljvfwgWhbS9mQSHx5j/fBus9RtSgnQYp50KrLjQaQTDDiRAKFnBA4wV9m7+4hCAzAc6ae24YzFXGJMSpoNmJKq2EH7qRRPCc8ldVZB4dVVGjRJTJjk9yD1q29ChlLs1Qcsbpb4PMygRDGI2vSj7EK1ryWJw/9uF+MHVq4qkydfmi69kHLyigMHREl8u9AIrykeKuC4ZRlw5AjQd2jFHg35o19mI7aDJDb5rfwS+X/wMOOYpQN0m3VUmZe6bPnN8SSboM6eDoOCBzjOMoDvwMV6KKYjKkFkNE7DVu844DWu9hx5ZXQP38q+D7/ZbQRx1hBOVZfUDpP2oSfGVT2AG3/WJAF4WTA5eUXg9jFpCpQ8KbQzHQuRG1ycmgtqMaRjuHpES9AxjznEQuPM2cC07F79hxWerUAqBP1zjdNVnAkV0NKo4nL3AZKUabbuaHu6PDbf1dCoSK8115mLgBfkpYe9AM1D8N/0MPD++ApjXm7nTkLQkEoXYQ4+mBOnQpkx28h5FkdswaQnFjM1SVvMwqNakwgwjsBL5hHGgzTouJUgHZebxJ57GfCKSkqSD+f3gvfRi8P/6NuATJyT9QQYTZq16wxkv6QLM+I1FJyfnbw1bCMyQFNXAWy2zGeQwu3VslcZcNBs0MyQDEq+8CqErrobwf/4SZF2W1ZFQC4yTT0RSbgedEj5q6R2jMGz9srbO6XLJBP3oI0E7BJ37MGlIkgFWLxb7/WPGC+PcYYt8STvKysB9yUWgjR+XEnZALA7hW24D+elmsNetB/uLbc4UUZpMnQmCHlM4lrrXLZCbNicdOZkiusGUU9cXLugy4OX0GifMZM5CWjLEFULheZOSL3IdWE0C5PB5Mwp10Znr2YZoP/4ErA/WoAfHCsNCm888D6HLr3a0Jhv4iHLw/eRq8GB4zMrL9/oVNE2UWJrvvJf83gna8fOAk3MfDi3Ba7bY5g5eonhtTMkmWtNqyIFkkP3XaWZhXl5KmI74w48BtPdFUavFSrXXrnNMWOyee7PmD6QBngu/Af47MDSmPINIwd+TP6Ixd+ep3U4QGAJTYDHUmTvVPHmuemVv582Kh/GWdg7LHDIkhFqkflLmQSjq9nAmLHQEkYLmRdXUQfimWyD08//s3q+gbwrcfScYZ57hmC66TTpnxpkpCNdJC5ODV0Po3KlMMaXCLs34Qsx3Cz5G887O53zqkI8yY0lcy85xKiETYo89DolnnsUWm8Gmk1/AlmyvWedETtqkic4khkygx6ZpLJ1+Q0TI7TtAHDglo5mkbhTyU5S3sEyDX4MAelK30ba2WzHzd+KpWMz8TiDvkGKuzRnSBzvRZrLiYvBdd3XGZz1UKAzRX98NciO25GwVkyLJ/uRTsNavd+bvZuuUJBNmHH0UsIoRztCu3FUNxsL5yX6sDmA6XguJS7z4sjPI1aUhDAJosc0WJVd/mmB/o3xEJiy1KULmI7l/aGDZ6DvmgzYhw2xEhPXBh2B/tCGpCd0Bb4a5XGB/sBZCP7wKYvc9sNeJd4YmnEkTgd/fhUGCBubb76Z2pIMGxrTDDk1OLxoC0PBHXNofLW/Z3ubcbRO3N7WBvYNUZ0hAUYzb5VROxtaP+xNk57EVZ9WOzjAMULtrIPyzX6BfuRlUXdd5We3QDpsB/t/+ChRqR6bZJzwYdJ7wZYYrWdZBBBEQQpeeAEb9OpZDyLqQtRWv+9GQaYhpgn4UJmJTD0wJ0mF/vhUSr60Ctq9rlhB5eO44Rl9tV13jzNnKBoGhsZsqPYsGuhbMBTGe+rcG17OSEoSk+qKJwSf03SnNVeGa2phUa+n5t0HXEWpx1FVxxiJgWfqtyJTIT9B3ZJri0xNIy7GSzWdfgNBlV0HiZcxXumvlWayCmDwJtCMPw3Ph/kHUEiLABrXm75EWWjl7r9totNW7Uama6THoQQW2YLpZ/cjDU4J0yNbWpEO1MFftjwlFMmkSdvjqn0DsgQez+5Vu4DythRHaYBFClY91DqZU7/+upcV5sGUPIW9b5rtxpTamvg4a6N5owRh6tDkT7PUfgfnWascn9AtEJp6DcpnwDf+BOcutIJu6PszTHZz5WzOnDRoh9IaGOKjqbVL+MyXaS8iVTVU7Wpm9ysSrD5qOUL8Vhp00czBj68cbdya3tbb1Tzs6gvxKNAqxP/4JQpejX/n0s9SOXsDQwfgaJpQUCg8CaFGDqLI//LPZtqcvZw8hhM/NxJOmUg2DRgj1W0072HksIBNsTNiczLynUHdfQeTiZj77nBMaOx2IvWz1xtw5yS79Ae5OoTpGi2Q22fKZh5ua9qwQlHbnP6qrfrfVlm8NCiFUAX4/GCcen/HRAkL8+ZdA0mSEgdKOjqBzorbYmN+Er7wGYvf/rVfj6LykGNzU7TLAvtUhBGDrGyr2bFKSRBoh1Fm9S1n3Y7Q18LEeOi8a3TOydJNImtT24kv9d+bdgc6b8iuR638B4Vtvdx4Y7Qn6nOOABUsGVEuo4ndb8acur611oqt2dLENH3LrlTZM4+kVDQMKppKjcln6m6x33webukkGi4yOQE1RsTjE/vt/oA1NmIV5T3fgxcXOmM1AEUJTOFqlqtkVE/clJXvRhZArq6vrq2zzTxFpm1129hXULVNaCq7Fp6YE6aCZ7omX/wGyoRFLNGBX7R50HSTffA7zlUsvdx6pzuZXZCQCqrl5wMpGTa5BWg8927Kty5TKjFfYIsWzqCWvDpiWICH64kVZl8SwN28B683VwKgFDoWGtIOuJdCvvPcBhK74MUT/fF9ySlFHYJloTMbxbb3txukGVKct0t5aBfG//gGzspR4D7Le/duloy4YY+h3uZnw9asXmFodZuauC5Ynn8mQndQeK4TMVXzFQ0mTMJSEdAQSQYNlxumLnLKKkRUgd9dCDMlIYGKpMHTub9no1wz/7bSsX07bvfU6/Np7QpZDUd5PK/LuGcG1peTh+0FJ8kZI3bOFmjQYRPuGi4x2UDkIeQFnSpGKIAm07CyVbQDMFT3l3GDZa1+PR847v3F318e7EFmnCK6HaHyR11dXyMQJeKK8fo+f0U3R1H/623lzms4wk0GgMtBGCw/QsDGFxe2yfoIqGvOOaJW0bz6lbldaqNsR3dJ+Ss2u17bb5l0JZx7wAIBOkmnLNbSTMABEtAObHdTZ9uOPxFsfSEoyo4dJtAAlhlg/WRjT8rmYNHSjzF8uUCiAjvyz9+Ox71/WVN/tayx6JOTNWCy+wO3ZWML5SV4mCvaTsm+gCk5IFd1kJa44vb7qlaQ0O3rlqc6qr/7gC9O6ISZlW+5Mlc99OK8LRFtVZVt3rax1P5ISd4seNaQdMtL66VSf3+/j2lGogrm3hFOOgbwPVW6dtJ78xI5ce1VkZ69edtxrQtYCWGOY+nC07q70cT4tF31xLoEsSaO0V6+Px36wtKE2wwzvzOg1IYSXE4noOJu/U+k2xgcYn7JfSzKDyGhW9kcb7MglZ9TXrElKe4d9IoTwghVtO8TveSuo+HQ/FweQpuwnJgmqCyIjJO3NaxLWRYvrqjI/JN8N9pkQwlOhUMssV8HbBVxO8QnujMV+1UkhMpzwVslNG0zz/y6q39ljRJUJfSKE8Ei0uWGeP/89n4IDaMH+lPgriXYymqS9frNpXXZi3c4XnB19QJ8JITwYaqmfHfC84QVW6mFwsIap7VdNUyhvoK3Bst/8OB659OSGqlXOjj6iX4QQHkbzVcLVP0YKjdZ8mu5m3PVVSR51yjNAWTXSfuyDcPjSs5prMz9Vug/oNyGE1+Lx2MZQ62sz/YFaD/AZHs7zv+yaYiAZ9G71atv6zf9Emq++qrWx68oEfcBApxPs+ZLK2eN1/YYioc0nV/9l0xbHXzAGzZb96TZl3XSPa/sj926DWHJv/zHQhDhYWVgxqtLQvzNCEz/wMV5IpPyrawxVFPkKUymr2rIe+CJu3X5G8651zs4BxKAQkoJ4YsSIYyaD69p8Lk7wcq7TymkDM01g6NCuEQkpZZst122V5i9XecTKG7dtGzCt6IgB8SFZoFaEQtulR3+8HNhOl1JlnLGgj3Mh8QZzXWOICDeWk0ZLQ1J9hr7id09ZbZefX1/zz9daWgZtSvxgakga7iwqqpyl551XJPjSAGMz3Kgx9JLKXCSGHDa9tL4Vk7xWy3pqY9y+9+xBME+ZMGSEpMBW5JeNGe9ynVgotPP8HI71caG3vzxmOMlJ5hMMfYRUbVJuaFL2gxjOPvHn2l0bHoahs7RDTcge/NEXLJvi147MY8aSQs4XeBirFIxp7Y9nUwsdLILoCu2PXdBV0P4o1Na6sG2trrLNv+9I2K9+s6VmO+4ecpc3bIS042ysm4UlJeOngHduUOcLfIwdIhivREcacDHmLNRExFDNyA4mriey2m+M/tLUG3rsm7SAIj6TnskAFbaUrIkp9nETWK9vAvPlF6qrN9wLAxfC9gXDTkgnaL/OLxs1XtOnjzb0Q72gJjLGxiIp5TpjRZxxPw2OaVS5ijkPN2W6Aap0muBCWobmkAxiFP822wxqMNLbHrfV5hop127j8Q/+u0b/fDXsjCZ/OfzINULScP2YMe6K1kRwDJPl+ZpRDpyP1BSUezgrQQ0qBKXy0MTR+7Ko8ROUZCohFGvF1t+cAFWfYKrWklAdl1C1A9Tud+1I7W8aG9vo2ORPcgs5TUgW8AtgjDG7OKQHTFMHr1doqWeMaAGOaJhL0GPmxiZf4g7YSTMDBy1E3Y/92I/92I/92I/92I/92I/9+DJgMMdD+otkB+yXF5TMUv3TPe7pNeiSqRcVFeUJxr6hmLW6vr4l87vnOqGgoOAQXddPgXD4r3WRyO6UeA8KCwsPwnMen7CsZ1pbWzenxF1RWekpikSOE4LNYsBHMcZ0UDKMeXiVlLDZtu03m5qaqBe2C0pLS/1KWV/He6yur69/HkUZM/SSkpIRSqnT8dzBlIhAFbIbZe/V1dXRuEfWqQB5eXlFhqGdL6W9obGxJfMiwNnBsX6n4HXmYX1Mxb/5ijEblGpRIHfhPb7SRUN8PvcCXTfuxxuzwuHwcyjqsc8nPxD4lq6Lm5XQjHAk8g8UpXVbFwS8pwpduw35XxWNRjOvPglglBjGlbomfsWZGAsMaWDMg/8FGWczOYdTGVM7I5Foxrmybre7FMt9D72oJhSOPI2ijITgcSe6dO0+IfgYwXmF4GwSbpM5Y4txW+ZxucxINEprj2S8b7/fP1rXtIcZ1+JYP3SdXgMbzVJNE78XQpyE1+IKGL20KQCcVWJZjrGlau1sEgQDcR6VhSs5p7S04JCUvDcQQhPfxhb4jdT3PZDYCpSCBLaIrC0PW854XeffkUq9YVrWkpqauqU1NbVLd9fGz4rFWs80Tfl124asMwLx3Aq1yca23W0D0jnX8BqmZcub2kLhxVZraEkLbig5CxvBFs3Qrispyc+8iDDCuQ5AAu9qn/rIAoFAMQd1C/4+apqx86pr4mfW1NaeXY0b3udZkWj89Hg8/uc0QrAypyF7xyRM64+AzYZzPfubVdLBkN0my7K3aYLfgC1hz9uPews0Rx6lmIaNYUdDQwMtBUfPU4TxT3Nzc2wbyt5tbGzs+sq1PoEpznldKBSqJxMbiUSqaxob35GW9QDuw3JomZe66wfQpJfhNSvAsp9taGh5Be+L1oqixezpdUENLS0tn2N56tIIQfKXYoVYiUTidqXkKmzPS8rKyjra2oxAm0znaUuY5q1oYmoEh9sKC92jknt7ByzQJpDqLcHF+cGSkps9xZ4KFA9ab7RlJZc37ACNCe0g/EuLn2RfG7CPME2zBk1UleJsus/ny1qnewqVn58/VuNioVTwSltb2yas5BfRio9Wppn5lQWdgETQfON1pm1fj98muYT/RvzucXb2DqFoPH4NOsvH0PR9P1/3Px8MFl+OTjTzsqV9BDk3hhGDxvkiJP4ivMbFpaXFl2DDu1sAWy7txF9QGzOvRd4PYJ02oCm+AU3WzIDf+0AwWHJtMBi8HK3JVbh9H0228yaCPYSgSi0Azqehs9GLiyEQj1uvYS1/zIS4AHdTZfcEpmmajhHO02jL72AaPwcvenFqX4+BAYHUtqa2/mK0799FpduCzv06r9v1dyzwlRipjU4d1i+QD0C1Q+sBJzHBL2ZMfI9z8V2UzUXfwhUTRdQ4U4cPKPCiVN8mtoeZeG/nYlmWo2g5NpCz8XO5cwz9R6Eu7jjVtmU9lvh4oQXvSoiED2z1FBf8yGBBwVQ6riegVjkmZndt/W+kLR/HG/1RcXHxAinZvjjAKIaej8RisQuVLc/HM27GEPFGQ9PuQR83M3VMn0FlxA2DDHkLlm+JlGopBhxnWXZksSWtq9FznmMYBi170c81BtOBmn4EuuVbsJGvR59wRjQWOxPvcSluX0Pf+03USmeakUMIsnMY1uQc/Hgb+o+LOLDpeVrgflPKEBa+FQxjOR23D2iNm9a1SqqduhBouhS95avLuh7dAbWluaa+/iks4nI0g5dj6HssEkMal3n1s16C4ny05RQ/7Kyurt6O5G+pra39vL6+bVN9fdM9qMrPYEg8m6K+5C8GBm63sRDr2WVZ5l11TU1vkDXAbSv9xWCFnl13VlMjQjSdwxmoNi3csl7AnS/FE4nzsCmFDU38FPfnCVCnoSMqox/0FhgabbNl4nJsEeUYY1+EIh9a8KxhbzbU1NSE0RSuxI8b8YZGojnZF7+UFRjVZTKjHJMDN1aKRCfc3RQgzOf28W3ntqKXl2Cb0vxJQWYIvEFKdG5G0/BiTX0DJoQgUY3qXG73q+hPRmJlzsLEJR/VezOGhx8mf5YOn9c7G03eUbaUKzDxq0qJIRKJ7fB4vSY66VNQA714jyvw3Bkzdcz2p2OC+U2/1zvK7fF4pWG4dY8nz+f3j0cHdiFq7WlobFY2NDRSFt6lMr1ebwBNwoW4pyoUiTyJooxmEstzMNYK5hxsDf4m6vF4KrGxjXC5XGPzA75l6DO/jeb2qcamJqcukr/aC69XFGM68D3c0+wxvLv8Xv9kn8c3njav2zvRY3gKo/FoAx6aRqjucoU1oZ3LBRzsdnvauJsr7vZ5hMtVFPB4RmGeMtPnM/wcbfMipDvfsiQtiLLHrFDMn7Dsq9G+XYXhqCWEY9KyAes7Nf0wHRTv/xWTrr9gOhXHVpXVl2D+U4KNYim20d8agj9Y4HY9mu8yHvVq4mGsvEskU/cjob/HQ7truY4P6wFhtAYmkncVmqaHdF1bgdnz39yGsQKvfRk2qocSlnUzHpexrLat0bytVvStJ+pu8ZAw2H3tm+biKzQXuy7o83V5iS9ajHV47h8oG5gu+O8CmveRfEN/lO7T7XI9pAn2J8x/zmXFeXmHg87QqRvvoD2lJKUzOEY4x3Dbjje0tmYMB9HZTrTtxDh03m+T7U+J9wDDuzIpzcMw234r037ChAkTXE1NTdj65FjbZpORyAokUJfS2o2R0Lv4+dMs5WuHC7WdQvQmvAY5yIzEUQCD5zocfWNhx34jiQXEH2zDaHNLD9fR8ByH4znK8RyOD+4AjuepxXK8sy3z7HiGEWMZmstp+MOpqI2FGPQlpIQ6PNcWAPjkfwG2hddG7tCAb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4" name="AutoShape 10" descr="data:image/png;base64,%20iVBORw0KGgoAAAANSUhEUgAAAMkAAADJCAYAAACJxhYFAAAAAXNSR0IArs4c6QAAAARnQU1BAACxjwv8YQUAAAAJcEhZcwAADsMAAA7DAcdvqGQAADoxSURBVHhe7Z0HfBzHeei31+sVHSQIdrGIkqhOyrJVLMmWEztOc+I4cfrvxS1O4iQv5Zei5zhyEifP/sWO7eTZjlLcYitWL5YciRIpFrGABUQh2gG4fre9vW/2DiAaSZAiSBA3f3Jxt3Ozu7Mz3zfzfTOzswQGg8FgMBgMBoPBYDAYDAaDwWAwGAwGg8FgMBgMBoPBYDAYDAaDwWAwGAwGg8FgMBgMBoPBYDAYDAaDwWAwGAwGg8FgMBgMBoPBYDAYDAaDwWAwGAwGg8FgMI0KWf/ELA1UfSOJZJInXLeW355HBhJbOMJ1Fp//FO1Vs4dNgiQ9f59hXGJ83IRvaN+pf2KWAKwkbw0aNkEiiKATTotMMC0zvMiTnCy5HCdStpcGkZZIhuYJVmyDzGZByF2SpHlGCLZ7JMlNC/35AKUiCNdwtMqQ57km7FMkfNqmNky6nukRXtWl6AnatTTXqKoQbtjljMKUxjWFIKpwBh02pEiYSwAryeIRiGhLMpxYFaejzSlBTkQ8x21ybStBkG4TQTIJkuVSFMWFKE5IETTNgfiDEpEoj0mCIpn6d1TnkyRFwf7F5L8H+uHa00oFu7DZ6BtBoh1QAgcUyVInPMuqeI6RITwnB79nKEacJCliQq8U8m52YLI4PpoltOEs/GagU2HOD1aScyNysY7VfKBpNRtrWkNL4TUERbXTjNBMcVIHzclJimFRy1CPXvucm6Fnm4k5DcaF24/ZLFhSC18TUdck/y8oE+FahuWY6rhrakOuY4x6rj3kaKXTen7stF0d7TNzo4MQE7U4mDksmPUNCMoHmU+tTQmJ9h1cqGk7G0htJim6HSruBEkLSYoXwaqqRfTr7doXFHSNUCtqEpR6SoFcU1c8y5z0SC/ruc4Zq5w5YpbGD+mF0f3G+IlJiKT6ERucRlcSXlh1a5MQjW2j2eBuLpi4nWLFDopiwxTHS6AkviKgf5esECCU6J+f1bNy+1KyfkYa/K9TaZsOuDim0oYUByw5x9RV+Cy6lj5glSZ/RFiVl6rViTf10/vGITbqJGhILqWkVgKc1LJpk5TufpAJt9zPBxM3eCTFUzRLoSyBOhZkbjFCd1bwp4RtJo6lWyBwVcKxKyB8VcJ1QAjdMkR1XY+wIHoJjrDq0c8J+O0cxA3DN+TH0OD4hwiSkkialQmaCdEsH6BYAf02jd/aTSnOYhXcVxrUGQc5YFsupFc3lcnXrdL4E/rI8SeUiRPH4ccLpnelMbtUVz6U3L5to9y+/b20GHyAEcJbSYYVwYmuy9PihcnHdaAGdkGjCMezzbJtKP2ea40RrpehWW4CpGzCrhQLlp4veoZa9RS1qutjRdKiHcp0TE0bKcKxi3GeBSHaHPVclvFYhoadKCnLMsMFQpQcDnN8LOYxVNK1jTThkU0UyzZRfLCLpJkAJBUpFQX+VO1Mi24RkdJDdLg9uDfF1suHbKX4eOnMoW+bo4dPQoTFnuiap5GUhJHX3HyH3LLlk3wweRctyJLnLbbFqEGStVrWsS0bpKdiq+XTTjV/xLbUNx3XHDBzwyNuOZc3ysN5iFiC7Up2u6Lu6CiXaI3SfDouxptaSIbvYjh5KxWIXccIwS5ofWSKYRlfyX3dXiR+C0MStqFWrOrE88rw0c9U+/bsgV8aolu5YZQksuGO3VLr9j9ng4k7QFguWjlcx3JdUys4pnrULI+/TFn2Sx5p9WtjPSVlvA+1CMvRZufk1HVRsak77FDEGprhdrGh5C6GD2wA8ywKphpyRupRFwNE9xwP/JUXq8NHf7/S+0OkKCueRlESsWn3hx9hQ+nfpBieuRgFQYBfUXb16mtGYfgHem7gqWp5YJQoFMrw07VkclBEOBySY2vahWjXvXy09UFoTW8CZQlc1G1Aq+JahmmUxx+deOmf/hRCVvxYC2qiVz5CtCXcdeOHGDGy7qJqTlAmR1eG9PHTn1dPvvbp4umXnzBLmUlC169FwfAIw9Ct4tiENnZsj+ear3sErdGc2E3RbNA3wRYJxXC0Zxu5St+R58GPRyP6K5q6N7eyEcCbrX9dPKjGtM2Snh/6Ynb/Nz9byfacgtBrqeU4H1518EBP7uQTf20Uh78CpqRyMUqCQLFF8RLy9RqkIZTk0iAJx9Enjfzoc7BTqYWtMEqlglkYfs61jXzjWN4XD1aS80BRXISXw5vg60qVIJqWYptJmgvV9zELgJXkXIDvQjN8nE93/WZs+4PvhZBI7YeVQSgUiiVueM/7xdTqX6UYNnRxvVyNBVaS80FRJCNHrxdT6x5N3vT+Pwm0b7kTQoXaj9cskty67W3Chof+jE90fYYRI9eRJIVtrfPQKJkjtt73219h5chPee7Fj3/54yS2aTm2Nuhpldf1yf6nqvmB101FnSDKwwpEWc69XTwRbAkE5EiaS3TcwqfW3Edx4o00J3ZQNMvUpq9cHGhOm1XNf3nk6c/+Juyu+C7gRlESsu2BT32VEeQPXoqSTIGUxXNM17GMPGwZRy0ccPXSfofgezzCGNWLwyW9r7cMHjFSnKsxx4klwuGAEO8OBkMdUZsmWynP2QitxQ20FNkK5mMTyQpRNEfNn21wifhKopU/P/LEXyElWfE0jpLc94l/pMXQL9f33wKQZf40DTSzw0Z/QOs83TbUcUcr97mG0ue51giEDVt6uWBX8gVTKVZIT1XM3Bh6CApJJ5qCrsF2sXCwBWGjuXhzjOEkmZTiIUYMR1gpHPM8sp2i2FaSl7vQNBSGE9Mg0RwINY0E228zLoPvgSoLSy3//chTn/mtetCKpmGUpGn3L/85G0p9gmJ4/mJH3M8LGl9Ap4NzeoQLf9DJ4cN1Tdc2Sp5j5wnXqUBgFcLzhEd6FElVSZatwLHTEusYetXR8lnShROQNEXL0QTU/PK01wihrm0FoCX0lQTkFCmFjGYEkwwbo1guDMLLoiIl0UMjvp8xVbyX935d0zAtZfIvMy9+EY24r3gaRUmI1O0//4dcpOX3aE6Wl7YnZ0aWTovp3GxG+7MF17VMx3VMNHrtwc8URXMBiuHmdKzMP85/nqT2ZQaXUSnmAkri6ErFLI7+6cSrX3u0HrqiaZjeLVuvFsE00uaK6+UHCWh9Q62Lv7lzNmdeGLQGNC3IYdgiNC+HyLrfMHubfxz8qW0zr7uE+Iam5xqOrSO/qyFoGCVxda0MQmX4lfGypC7ss4R+eQImn+pqZfQ4QEPQMErimFoOlASc5WWrJdcIaHa9a9q2iluSFYdZzoEDfSk9SpiZ+G6RqxCajluSlQZ4BiUoYbxkzuXBcB19xU+Rn6JxfBLCKIDjjsYnMG8JMLdIokzadKYesOJpGCWh867lOfqk5zTEY9lLhj9jwTJKrFFumCWGGkZJKpTm2KaS9zzbRX39mEsA8q02LacyXmAqDVPbNI7jXhq0HF0Z8Tyv4daNupx4HmFZmpYlJieXckR2WdE4SkIQtmuZaJFou9ZFg7l4UL6B2WqBkjTIckKIhlISz9ZHwaheZi0JCB4y/0goCtjQ5MGp78vULET21gR8YiVZgTi0GB0D4bOWhehNKYbn+s+quKauuqZWcSytDN8rnqlrKBx1Xi8XhfFTAOYW5TmoZ6thlGRZVlVLReuuX11LBRPPU5zQhoTzauE/xIUWu3OcimtWTpml8dddQ+n1CHeEcNgqQdkhqL9aGT64lommdjK8vIYkmSB50YvJXV78dJv6GWX88L25fd87UQ9e8TSUkkQ3P9zOp9seQ6vHkyRacuxKz4+qZbejlzJWOfu8oxW+b9nO66UzR/JEaRCN4czsVuWJjg4pFN8WpxzyNi4Ue4hDy7PywWTt56sxt4skLK3ypl7qfyC/55sj9cAVT2MsTleHDkRETozcxUjB9SRFX/EKAloOx9aK+4zs4BfKgwc+X+l95XVj4lSWMEoLva7NIUol3ciczOvjJ47bnrWXIZkCyQhxkqbSoORXOP2o+9d2LSW3Xx/v/5aZP9MwA7MNpSQBkmfISHwHG0jeiJ7WqwcvPf74gmVZxbEnqmcO/O/isWe+6yg5NPdpsXa945QnC+rosb0Uwx6nWKGF4qVOuIcr51P69+DYVjHzP8Who0/WFbshaCTHnSgU+nTXNEY99GDGlQKECzngZnniB5X+g79fOf3qKxCK3nV4KVilEy+9qGaO/oFdyT7rOeYV7c4Gn8lxHXUMTMOGeqFPQykJYDikPUz6TytdIeHyPMJWSoe0ocOfU4b3HamHzoUkYrFQrHt3W3jbfati3TvbiHgcPaa7EF75xCv7tLGef7C1yrErpyPocStoSwx7FHYaSkkaytxCSImuJiaUesh/fvwKOL+OpZf0iZN/Wex57nG0WwudgZRsCq+7475g08YPMNHmD3NS/KcpKXGvGGzZwIbbAoaWyROWNe/ZDT07MMxG2khWCu8iaQYtELG0oBbRtTWzmvmqPn6qYXq2EA2nJKQQjnLhpjtpIdCytEqCemsdzyhPPKvkTv+dnR8p1H+YggmtvfvG0JqbPi6l13ycCzXfzUqhbkhXByMGu8FvupULJXYLkfYUIwTGjPwQetHnzATbbDSVo1lpKyME1yAhXlKQkhjVMT2b+Vczd3qoHtoQNJq5RdhqoeJa2uRSyxQyg1zbKhnFke9qva8P10OnkTq2bJWaV/+RGGv/JVoIpkmGoQmSAZsG6i2KIdE+CH+LEG//NT617g/ltg0b64dOUz72w369MPZ91zaqS64kgKNro66SXZmLh5+HhlMSM9uPavThpba0kMg6WqXHyg68UQs5i9y1NRXs2PlxNtT0DpJlaX+AcPq59voG+8h1IhmBEaKtDwQ6b/1IuGNLFB0/A0cvDe+zDeWUv0DDkoLcdnPEqY6ilxc1FA2nJECJopkr8MAQmFukc0QdPdZXD5iCYqXkTWww+fZFrQEGv1OsIHLB5D2EELkeQmaVmT544CTpeT1LriOgJKTrjOrFDFaSBsAkPHrIMXVwopdOstDDSRQrItt9rlBJlBC5A5zt2GIv76+tRTNJUorcDrtzF+zOkSw/4rkXULa3BCQUnZ5hx+AvNrcaAbOanQS/ZGLpzHiSACWsOlV/wHAWwZYWHlqFjRTDchdsRabwWxNOAtdlQzQaZeuh09jVQtY1NW0p/RLXNg2KppFvdaljPNcsDakkbmV0Ej3Ku2QtCZzWBTVB/b/1kGk8N0WRFBdCa/NeDCTFQGPCBV03ND/RjqaD/7J0jwCg+zG1vKXm0VuGG46GVBK1MJhxLGsMrSe6JCDriOKCpBCZ9+Kfqpp1HKMy4YEOLV5J0ai94VlGdaLEVOeNtbBiJAq1fMA3iZYI11DOWNnehln8YSYNqSTG5FCO9JwcSS6VVIF5xPEsBX5EPeAs5WHD1Us9nuOCeVQPuxAQD+JXLbV0nMjl5rYYtMfwSZIVoCyX6H7gtJ7jZPVqdu5YT0PQkEoClB1D6XNNc8mcd9Ql6zpGJ3xtroVMozjl/LOObSAneHGAkLqWMeTquRdgb5YJJwjRFtcyO9BC8ksH6o52Ro3xM2hAs+FoVCXxzEq233PN0tI5u6g1Ea4LrN7ZXQ+YplDKHzTzQ99wDTXvDx6eD/BdHFOZMAuDXyvZmXlzv7i2TRvAqV+/2D6Ai8efoGnYtoq6shtmQbqZNKyS2NXcEJgwlaUahEMyS7NyFxttvRm+zu6RGn9TKZ944atWeexrjqHWTJi5ylrfd3UlBwr1lerp575O9PbOffWawEVbbqF4GVqspdES1EJ5jlV2StnFt3wrjIabuzUFTZO21LHtYYrlmxfdFXuRkBTNkiQdJRj+ZTM/21QBc6/o5coHPMaZhDiyR5JBSItYa1k89KqIrFXJvmZkTn7OOLXnn5TSxHjtyLPE1+/eziXX/B4jBFvrQZcd9C4g19RGlOEj37Aq4wP14IaiYZUEhFALrrrpnRTDrVsyk4ukCBD8lEu4RW34zEGCMGb5E5ZVVLTxU4dcwt7LssIRiHzQNfWXXdN40SwP/4dy5uCXS70/et40K/MG8GQ5neJX3/grfKTp3aBkS2YR+M+1W/qpat8rX0aKXQ9uKJbKIL8WoOO3feBRMdbxazQrXN5XxM0EFNBSCoPqWM8fFw8/+TUIuRwrOTDRrQ99WGpe94eMFGldsrT7kIStlr8/8vRfvx92GuZpxJk0qk+CcJxq9gThOuqS1hUgwKwU6ZSbNv5eZNPbfgpC3uqzH1Js6/0fBAX5bUYMLa2CgII7tmHYav407K34V1Gfi4Y1txC8nAwJ8Y6HKFYILbWwkQyfoIXQRiHWWVUrhSHCrFz0u1LkdFcqsunenxYSqz7BSNG1/npcSwmc3zO1ojXZ++/qRO+82cyNQkMrCcHFPT7R9hDNSc1L1Ts0BeolokErKV68hQunVpOcULYKI8iZX8x0klBoza13iR3X/w4fbf0VMLHa6+FLCkkhf0SdqIyc/IpVGmlIpx3RyD4JQQSaE4kt7/gbObXmA6i2vzKgQUbb8UzlpGOor2r5gR9auaGDCupiZY3pZ8dlk+OZcLqVTrRfzydW3UWx0s00L3Zf0RVSoHW1imNP5U8+8yv6WN+ZemjD0dhKQhBi7Mb3fizQsunPSIoF4Vva1uQsYH6BUrq2abummvFcK+NYxpijV8dALl34Db2Jt5li+GaSZptpTk5TDEf761dcqTRC+jzbdpTRnj/PvfGfn4GQhnlH4lwaXUmIxPaHdvPp9d9gxHDrlVOSKWrK4guk6/hCCUEoEaAmDI3MHd9Vqv1BB1xBSNRNPlodefPnS4effK4e2JA0tk8CMCpToUJyiuaDW0iGY6+8MML16p0G0H5QyJyaNqmuinIASGktXTULQ49ZmZ5/MyvZhn4ha8MriWFMaiAPp4VI8yqS5btRDV7/qXGBVs1Scs9VT/7o09XMiYZ12KfAAgE4aiFPc4GTJENHKRacY5qd9/RfYwDmnWOjt709reVOP1Lp37sPAq9CU7a8wEpSx8gPZizSOsYJkRhFca1geknILm8cSDT9pOqoxeerZw79Wfn4D/dA4NV7z8MyAivJDJzSZNbT8nsIGvwUmuskGT4O/sEK1pRapwEaNHS0SkbPDvxj8dS+v1CH3zgMPzZ8CzIFVpI5WGqpqo2dOETIseMMTTGgJC0kxYgEhXzplaQvcC8eesuWrlhq4SUrP/SoefLoP6v5o2itX8wMVnAt+dYRos0dYuv17+STq36WDcR3UBQj+92yM3qkrjXQrF6Ufs82NVstH9Pyg/+hjA0+bmYOHqtHwcwBK8mFYcJrb+xgg613U3Ly3awY2kpxUgvNCayHFOVqddNeDGBS+VPebdNzTW3CNqo9Rnn8+1Y5+0T11Eto8mJDrRJ/sWAlmcVuhgieChOVUfTcxNxVSThRjCf49i03Cc1r76b5wA0kxXZTHJ+sjdZPsRwUZkaxghI7tlHyLK3fc+039cmBF5SBEz80SifRk4Zzp77TRLw9LRISoeVOoJVRsOMOYCWZQbhzd4SORn4DqtxMvve1Jwj1nI+sMlwwsVpq33ETF0hspQTxOloIb6IEqR2tdI1G0dE/3ykGamozQ3neiqlWP2cN/yp10GIN6Lzw6XqeY1bHXK18wjb0w65RPqaOnjqgjR9DDvnCA4NirC2+fte7SJ7fZkz0f7/S//pTENpwC9EtBFaSGcRi3SF2/S2PMsHUvZ5jHzaLw9+p9h18Ri/0oVr1XCaJEE5taWE7N7axQqjdtvT14Lt0U2JwDc3yzeD4SwQ0NZDVDDj/DGQ4fNIURTP1w4Hz6cyMEvKnrjiOC2rgEK5rwXHQ2rmWR7iGo6sjjlEdhHQPkCx/nLCr/erowGh18DW01Oq5FnBg+HRnW6DjpndywaZ3U0LgFjj1SPHEj35K6Xv1XC8cajiwksyGim657xcDHdd/mmKlmK2VRxytuNcsjj9uWaWXKpW+YWJ4+EJTNEJCpClKRzvDLC9GCYprpXm+jWT4JJwzTbFihOKECM3JCch+yH+PBKHn4MtCA5hoySMwiSAKCQ2FrRUdTcm6ll4B32LcsfScaxtnwIwas7TKpKNlypxaKFcqlYXMxZnwwY27OmguuFMINb2flmM7GSHQhN6nYlXyj6t9h3++NPjDhnxUdyGwkswhtPrOnYGu67/IhpLb/ADXBhm0yq5ROaYXhp92SmMvFHuPHIPKebFrUKE85ggizUS7ZMYRUrTIBBk7EPebEjg56eZyCfCoo0hhUJiPB8rDcmUmmhwjKcZva5iqYWv2mE0qmlsaHAVTaBKZQ6iFW5zvIMupQGrbei6avpOPtD3EiMGNFMOFoWXzr4ueYddGj386d/C7j8Lu0i2beo2BlWQu0Zb29KZ7/0JIrPq5afsffUIt60HVbevKac+s/gjMnj3lXO8R9fjh0wRRQivHv1Un91xl8RYcGIIigsFoqGn7GjG15jrwy2+mhcDNjBhAc9QkXznq/hHq/bLUUn9l8PVfLR9/6Rk/EOODlWQ+XOr2D/6GEO94dN4zJqAsKMOQ7eMaasXWSkcdU++x1cJhozh22KuOHVEnB6dePX0+c2epQL1sjJxaHSXk9BY+nNrMBeLbSU7aTIuhTTQryqhTAcw71FLVjpgB3MMLysD//Hpl4HBDvRPxQmAlWYDkLR+4nwu3fBlq3HO/V7GuMOhnx9SqrmOPQ9A4OM+njErmpK3kei3X7vMMbZJS8gYoD+puRaYR2pACnePE5wVdEplpyH/hQBl4VooILiekwDZrY4Kxbi7SvAV8jS7P85oomknRnBicNuLO2asGigMtpTZx+m8m93z3EYKoZus/YACsJAsQ6Lx1Q2DVdZ/jo2331IPOD5gq/sNTADjStutYKuG6iufBBg62bShjoEjDhGuNkw4xCU58kQ5EsiRFg26ptlkuqITjzjfXaIriQkmJZjgGzkm7GvguthOBlixKMmyaZMVWcLg7KEZMw/XR1BmZYljY+Jq/g5TCf5rxAqDWxTY1ffL0L0/seewxCMHjIzPASrIwUuKWn/0jKdn12yCM9Llr4AXwlaWWrb7iwLEeyD84NPCntgfhIITgmRMk+O2mhkbBPcI14fez5QFyS5I0T/MiGqwUURAcS8EJKDgexYNPCj2gVbumn0RkSCHFuIj01rGrhRN2fuiD4/u/9Vo9CFPnbKFgZhHact9PB1u3/DUrhltqz5a/VSCrF8ptJNDnk2l/LH+BA+tK8dZBCuYS2uTAf5YHXv6EPtpYr59eDDOmU2Bm4oz3HwXbafDyVSNIGRbYEOga59pQlAWPQ9tlAK4BNp/hGMoboCANuyj2+cBKcg6UiZMnHEPbj3p9aybUygRZbq6hDOj5MbT4HJ6GsgBYSc6NYWTPvOxaxhgaQ1ip+P6SYx1RKseP1oMwc8BKch60/IlXba18GM2ZWpGA8juGWrLLky8T2cZ9/8iFwEpyHvSxvnGzOPFd1zIrK8/kQvfjErZWel2dOIFH2M8DVpLzYzhW4QVbzb+BpqXUBGulQBKOrk2Y+aGvV88c7K0HYhYAP+N+AYzJwRItSEVait/ACIF4rWfpWoYEK4sGBalM6tm+L+f69n+VMEoNu4TpYsBKcmE8Izs4KsVXmQTDbaBoJops+WsTf2TdsZXSMbOc+YLS+6Ov2MWhifqPmHOAlWRxGMrokWMUx54iaT5KM1wLxbDsteGnQBp9pUZj+kbJKI0+Xhk88JfFI09809bKDfle9osFK8niMaFFOQ7Kscd1rGHPI8MgfBFoWXi0gsrlGtu7fIBZBcrhuZbnmmrWKo+/aBaGH6mOHP2ieuaNQxABj4kskpXWZXOlEOS29WvF1hse5sLpt5E0u5FmuQRJc+xZZbkaWoNajdo3zzI09NSiYypvWvnRp6oDh57ViwPD8NMK7c9eOrCSvDUoQkqmQp2bd/Ph5pvAsd9B8cFNNB9IkTR6nL2WwTPnLc5SnsXq0bxSqgXU/vpTGuHDIxzL0F293GeZ6glPKx/Us70/rA4c3A+/znt7L2bxzMt+zCUjBDo3r5bSW9dTcmg1OMjdJMWupVi+BZSmGUwzHuIg54D254JA3gOwT124DDwXLf6AZhGjEnNJ13OQTriuWXb06pDrmAOURwx6HnXSKI/0Gr2v9WpaDjnk2KS6DGAlWRqQMkS4+LoUH4uGGTEeBSlvomgqQTNik//cB8UIJCulwKcRaoecG8dSJ8F8KnmOa5GenXdsM0sQ7rDjGHmrMFZUtbEcUSigJyJxV+4SgJXkyoEUhyHicZ5wwxQRlCmZljiR51D4eTHKullRJhyCrrhEPo9aB7RIA/q8Go4PBoPBYDAYDAaDwWAwGAwGg8FgMCuFlTZOgiZszrwntBbQW10PCJ1v7kTQy3Heqwkam5k7PnOpq0queK6eknR2CiGmuc1hOH/htXNBuoZNl1TDtDVTs8Y1olIpQfD86Rahtliked3tlCDHSc9z0Mputl4ZK2f6XidKZy51Sjgjd924QQimtnskTRP+7BCCtJXC0XLfK2h1kWtPqNJpORxeewstRdtI13NRPnmOqWq5oT362LEz9ViYGVw1JUnteHgLJcUe8ViuCZJxTmEjXcfwHKfs2ZbiuhZ6398xszj0P+rgIfQizOkX6wTat94R7LrtUUoObyBASUiSZOxK7g1lcN8fVM4cfKUe7SKJhqPX7/q4lF73awRFcaASHtI/u5T9xsSr//xxiHDNzY0Kdu1aKzV3fY4JpW4h/JUkQUlMNa+NHf1U4ehz/16PhpnBVXueJLhh9wYmmP4dTo51MXyghRGCC29iqIOWImtZObqJDUSuZwPxO9hAcjMthyvGZD96Nts3e9hIa7eY7nofK0bQA1EizXC8Y5tFPZ953iqN9KM4dRgiEIiHwqkWOtLWwabXbuXjTa0mIRUILW/U49QI86KcXH8vF2m6i2YFiaI5kSIo3rWNnurgG49DjGvO5JLT61rYSPpnWMh3imZFiuEFUH3S1svPaWMnDtajXUkEIhZLByLtrUyspVOIr91OBxIRu5xBc9GWRSV0wXlDSwXpQEs/79kGCEETZKc2v6FDq7ejfQr+cwzNByJcMPE2Mbn2N6XOG6/zD6uDJBZNsPUn19afxmPQmwZmwKfWdsQ23vdJefODX4xsfMc/Rbp2/oOYWPtRWZbb61FmQbroHWz1c0AyPBKZKC6aO3Vt2u+kjSYUQ9qnbwnwPAJML//rlYUMr991a2LdOx8Jbbrnn8Lr7v5SYM2Nfy82rf0F9ArHepyrzlVTkjqzBc11HNfUddc2HSg0CKhvvtKgCPAdypJkOAZalJ1ivPPHITCEfqEcVXUNJWMqBdiKw5aSzzi6kvEcY9bMWGicOsRI23v5aNvbuFDyBi6QWkvzwSaCQStPz4GiphJxFrR3zbUfF2D2HV5JaDbcsl2Itr6HCzfdzocS1/PB5BqGk+Kep1xt2Zxm2SQEKQL4jyNGfvhLVjX/qF3NfcGu5j8PfsUXrNLEt2xdGQWHoCaeUKjohZ2MFNgsxlp9JamUy6fUid6/0sd7PqmOHftdJXP8k3qu92/K5dys5XJIFr1/kPbv2z+dB42Z50GzDjXsollpWnLVgLJAtR7potdE1Fbfhw1ab7AIrp7qzmHZKAkJSXEtY7TQ8+SXMi98/lMjz33uoyPP/t3H4PMj+QNf/7hZHPmBZ5u636qgvCVpcM2FiENxkn+CymiucvzF/84d+sHXi4ef+NcifJaPv/w0UR5Gtu00tv/A0uwlGaE4XFLTF2n/Ig31C3CmpqBWCL1YZ24X9NVgKi1oO0f5Ltm6SOh66Lro/SiL8Xcd0nVMUIpZtQ5koE3mF1seS89ibmRJCHbu6KR4+Sf9d/cByI8Ay2hYzRz9nqsr4xCEBBltrq3rVTG+ah0bTNwCppboKwnlL9E5qWYHnnCVHIovyu0b1wvJtrV8qKWVjzS1E3JYdio539zi0+s7hECqlQnFtvLh5nvBEYcWCCkbasGqk5ZSOcwJYZqJt7RxgWTKogwTKYMQW30nF0zeCi2Xn1eolnPU4iFl6NSeQMfmTim2eqe0asf9cueOh6SmdTcLoVSakiKkVSZUglBmvpyTQWngE62r2Whzmg2nm7lgOmERrE0Y5blv9KUhbufZuKkWLtiatBhZJ7T83Fdlc7KcjkstG9cJqe5b5fbt9wZX7XhYbNm8W0is3gTmZDMXSkQYlnUstVSVUl1JRo69hxaCrUgc0f2Deatb1eyTWuYEWiBiCo5rWb1GSq1dx4fa2vhISzsXb+4kmRjnqJPoHZFTiiYQ8fZUMLlui9i+9R2BVTt+TG7d9nYx3bWVC6SbaEEWLEK3CBMquCk6OyOc2LZakKItbLz1VkaK3UoxLHpyE4DyMCoDtqudYkNNQTaabuXFeMyM8FWiXL4qinPVar3mXR++kwmmvk1xQgJVbNAyEGY1u2dy73/+qlUcebMebQomuvWBjwbatnwKHPcYapKRkpiliX2l40/9kjJy8k259bqtUuf1v8eIwbVQx0MEggKT7YA6+ObfKZXBfPq6H/sEKQVvJhk2xIrhdSTNCbVyRkqCXv1cOgn7qkeSrGdbVW2y/yvlnmefje34id+VWzd8zF9CCKJ7jm2ZlYm9tlp4g5ZCa2lGbKcYIQkJAuV1bWjtcrah9JqFoe9Yk73fqWZ6/bf0BgJNSX7tzR9jw8274WaRiUF6plHVcn1wnRe+DVHOCkA8Hox37v4kG0reRfivfvcozzKLldFDn1NP730OYvhxw53bIkQw9TY2kLwHdH4z5GUTSXER8KUkSCv8czRIbhH8soJVHHs61/fCZwPpm5uCLav+hYu07KwpCUXYWqWgZo5/NH/we/8PnRchrd25LZDo/jgtRTYRHokqK8pzbcfIDvxn4cjRLxDEsCZ17GgWYq330mLkTkYKbYF8aAIvI4LOSni27jhWwTO0IVsp7DPzw98s971yGM5jRtbf/hCfWPeLJJQ9xYlNDB9YPVUJISD/Mq5W7fPzk6IYzzImIL8/lXvj28frUa4oy8cnOT+o6QBhmaHTfgeNq1uO59fWDM0lWDl2Ex9qvpGLpHdykaYb6UDiRpKVExwthuhg/EYo0Du4YGIrCc0IOmUNj6A5McKF/WPughbodmg57uDF0Br4EZyXmaYJJIOmWC6UullKr/8NIdJ6P5xvMwhICmrMINTOUSYQ7wZH9H6xZeMfc61bPgAHyehIm4lKrBTfwkebb4Nr3MFHmm+H89zJCpHV8POscgiwUYGRo9tYlI5IGsW9Db7fKnAhqP2n4wapUMtPyM1bPislu3+FizTvghZiHS0GUzQvB1B6GDGU4oLxdXCdnYwY2ULwMZ4kLVCeC9r7YSnW+W4+2vFj4FDfyIVTN0MaboJ8aiZsfRQUxBBjba1Csutj0IJ9Rkqu/kX/GlK4g+XlEMNLQUYIJXlIDx9tebvYtPZjQtvmT4c2vG03nJshuFAHVAC3CdGWO1gp3D1TQRCMIDdBGd7GRZt3QV7dxoWStzNiOFz/+Yqz3JUEpQ9phgi1TSvUkPy0aIOvDY5+jjKqvjnlUOBnkKAwKEJ9gwNtCINaEFpyEnmGEH4un9v3deobRHWRQwm4oCXo8yxQT1IM7b8mDmph1JsKrQscA9GnNghH4zVg9v2UuGpHrZuaNFACUHcyxKldA/7YEB/V0rOuQSqqS1AknBRaHD8afAOrCD5RC+LHjazfdZeQWv1hVg6tIhmmJmTonDM2/52JtXC4ijFATPSXPLfWaXEeqOD6Xbu4UMv7wN0L1noZkQmkKlZl8l8LI/vR4tq8uOrm94rJ1T8HLXuSQCvD1O8J3Y7rWL7bV7s+NOksz/Hh9C4x2f1BIphYBVkL94zSCD8vVB7oXFPlAd8hj5HpUL+ZK8/yVZJ4e0tw9c53Brpv+/HYlvs/zESa3g7+i4gKAmWea1slsKNf0wtjZ6ecgGTXch5R/wQ3kqQUwzXVEUsp9FtaeQCEepZdD2VmuZZRcE190jX0PHoniWtq6LwuhQy3uUCZgQljQ/ySrZVPm5XsQVutDCJTrB7BL2Sozddwcqo+lnPO2nteOJhAYF/5orIQKD7PxVfdz4jR7Ugha3mCkuW4rm2UXAvuA222PunBDYPPUQYbBr1aQedYF7T8XKeG2qhtW7OY6PoZaAk2T9+54xBgYr6qDPU8RlQqOal5wyZoQR+GlqrJvzbaXNdzdDVjlsf3GMXMc1A2+yEN4LvUfofGmwFT+LZw84bNjq0UHaPabyqFU7aJei1RLXMW9OYtyNs8bFnX0KA8tGHPLJ71aa4wy0xJUGH7wkSH05vuDa/f9X8j6+78PNi+fwI29ybwWyhUcCAIilEY+aY22fM1iHv+NaU8jzRKpRE12/snyljPw3rm1J+BDzLpDzgi4BOE/Eh15Miva7ne+6sTJx7SJ4/9TCE7+W0iCjU35VdpM4DqXK/2qyPH/1Y5c+jDxtiR91ujB39SGTn0v8zK+Mv+C0TrgFkng+nTDV/Fy9GlCWn2zy1Eu9Jg1l2HauiagqDaFiSrNPqUMnLgF7XssXeqEyceUEZ73l0+8+YHqoP7P6Lm+59Exy4I1Dkg4qhF48CMuo8PN98DafdfqOp3qFjauD7Z92/K8H40FYjhEqtvYeTwltq1EST4NeUz6kTvI+rpN36mPHrwQ2rf3g9puf5vQIWjogoD+ZEUK6SYQNMOM9P7amX81IfUgYPvA//zX1zL1FCcKazy2LPVoYM/q473PADl8S517PQvTZwZuGor3y8/JUE2M/ylGToITl0rI4CNzYlhMHGm0wpKUjZKE69qI72oV+vcoBfcemAwoXw/9sPe4uEnDpt67iQI1HSthIqGdMySkuk5lN3zH/sLe7/5au7gk3uJsTeyBGiJf45p4HS27YAT+XL2jW/+Zf7wf38re/ip/dnjPzpZPPrMs1al8LLfSqECR7cCTidYZhE4kIFKHEJAqqbk6pJAcgx/BS4BwhtFPVM1wDw01AxUAF/JH/jB97OvffeN3N5v7cvv/86e4puPP148+vRjSv+BI35M/37mFLtHOOg9wFxTdzcbSjxIMVys9oPf82XbavEVfeTUixCAEsAynNRKUVzAzzzAc6Eh1gr7nJF93yudeb1f6319uNj/2pvGWO/3QcHGoOny46Hlk8BfWUMxEbN69Nme4snn3/RcYwgU6GxLAvfkmsZk4c0fHMjt+87ewr5vvVI8+t+HoDzUeowrzjJTkrO4FDjqSKBQbYYCzsoDqpFiYmrVL4TX734PhJx3FvE8aLRw7/TZfKCOY1iBR/375weOQpY+/EV+EJqNPFPkDfi9CkZSTZIRHhJjChQkil70jhTkLalIHahAZAksJm7qNpDt79jaOGUpqPdnZrczAl0Thc2w/mebW6BitmtUxUDz1h9ng+ldBE37d4pOb+ulU8rQoS8Z5aHTfuRYjCVpLg6/1p1t1EpAM2TrudL4ILpGGrYW2FJoXiqcp9a9jVKBmiWOb6Pjzf4AMEBDQYNDM6MZASCbGBGuU9+96iwzJUFlw6IMc6HQxi0lf9Sq5k7C1gsmUglqHJTpUCOxPB9K3yE1b/xooOuWHfVjUTFcGA8JwKwyuUjQsX5vzNy8o1zPgzCw+ZcckHn0Rndf8qZAwnpBp3weSMFomo8EOnb8utS87pcoVor59QA6n2WaVmni6Urfa6/WYhNEONBKQ0sThLuvXwvKAzUR0bb7Wu75rS+23PuRr7Tc85Evw+dXoxvu/0Oalzqm6wZUZVAsx9L8rN6suUD9eAXycPEsPyWp1XJuOX/mhUrf679V7Hvl1yq9r/6GNnb8Hxyt0udHQ0AFzUjhzWKi89Z6SOMwy7+pyRPyHkC4L0G44EiWk9hAbCcI9CqSqjtrruNZ1fw+Pd/3b7CHWs2zzL0KHARmcScbSN7HyokH2EDifv8zmLidovlQTemmkuzvnJeFOryuJstMSWYw3jdRHdj7knL69RfK/a89k+t58vNmeeJxNOLtt87IEWT4MBTMWoiN1te9YOZjzg20B/VvCGTpgg2ll04S4z2nIODCeevHQH/Obn4QKquZG0EyHnspynz1WL5KMhdNKxOOlQHl8PPeB03cpSi0lu61cx/LEM+ffa2WPNusd41D60KBYRRK3Uy33XYHBKC5WOcBFMKxLNfUK46hVRxTrc7fNLQpnmUUaGOqq/za4NoSroXMiWuqTprHWYWfAU1zDpqFeWHDZCYQ+RJaU+RLozEidfz0v5hK/kV/rMev8SmCEUMbhXjzzwrRluZa7Bq+aTcD1LqbSm6vMnrsr7SxY3+hjvU8Mm8bPfp/1JGeT6sTp76cHe8/f6/kMmN5KQmaDOo/UrogpEe6/jjJZQeNxlsXI2ALJhHNm2GRfe7vob9oBjiIIEEU0BxwP8T/rQ66oD80Xfs6BaXQXppi2CjIL7J7zsHUqWq9fyRB0gRziWYMNANeJfsjLXP8S7ZWPlVzG2CDlpoJJneJq296PwT402tK1REHolfg51omgL7APbi2WjyYP/Ddz+cO/Nff5vcvsB343mfzB//r0fLJl75LFPqmfRxog+alGUpiWbkly68l8UyUJg624IwtILdtWUWzgfWQhfSU4EDhIMVCJsI5RWnxzJ1ce07gWn6//qyCFFtbUzQnrIKauWaaQCzUNUpAHQt7oAgC6umcIxBg1NBsSJbluJzuSgXW7d4Q3/6ud0W6b/0oI4a3khTqrZp/a5TlanDuGSaLP/UjajMBNA9sbtfpVH6eu0cJ0uzxIl0afO1lszL5PCiB7TcWoCw0L6eFaPv7xKbrNvpx83nbs/VCLfMBSB7cMwX+YVyMdaMZ3egRaDSmMXeDEyZRWuabWlMDKXVAbShCuxxlenk4b1fcUjJ/qjzUSGC0QtYX5daNN0id2+6VWjbdKTVvukNq2bhLSK7+STbcdDfFcH6NhgrRtUzDruafVYYOPstFmlbxsc6HaE5K1n4HydSVUbM49LRZzAz6YQAXa23nIy3vhnhxVML+dS1Tc7XqKcbzbDretsqfKl+ZLBGSREmxrjvZYGJ6qjwk0nN1pd9Vc31cIJbk5GiaD3WsFdNb3sfH298HilIbiKulT9ELQ9/TJ06/wopSgE+tficjRTfWRMLXGQpq6wgRaV0rRDru56OtH+SjbR9kg6ldIPRQOdRlx88bS7MKmSe1bN8ROsRQYmrT/RQjrJr6naQpmfToEMlKKiPIIhsMNzNyc7uY6t4mJbt20mLQtSoT4/Wp8g/PnCoPvohhq4VntDOHX+GiaZUSo7fTrJConRv1iVARj7Sz2tiJfRBiionVW5lg6jY0uuTnoa/MhORRRNkx9aobCEQJKRgPhKJpJtjcwSXXXBfo3P6wkGy6Tq+WBglLrfrnBgWWWrbczMiht/nP2vugfNNKjqP3szzNMpHONRQnBhythFqfq9LCLBsl8aHoABtIbOUjzfewwfTdXDCJZuT6GyuFN0KhgIJMCQ4FSlAdN4tn/kPLnDrERZo7F6MkdCjVJERa7mf4QJNfDcIGtblMy7H1bKprt5joeg9cbxuYdieszGBeaNq8iwvVlQRqVhAqkqC5OJ9YdROf7L6fT3W/k0+ufhco6dtBOFvgJmoqANHg+sP2eP/XQVFO2RrBym0b7mLl+nwrX0HhpJzYzMnxHUwwtp0Rg6tAOQIkPWe8o64kZn74aS3bf9iuVAypaeMNIDxb/YmWtXNRcO9tXDh+gxDvuEtIdd8nJFY9yMc73s1GW+6BtE9o4yf3iMnV854nASXRzEr2KfQ8iWRTBUKUI5SApr6z/lw5SCYH1wmzYuiUPtnXx8kRgQ2kdkArgwYNfcDND4APs0FMdt0WTK9/u5xafz+fWPuQmO56kI+2PwwVwIM0J7eSZvk1s5RB725EeFLz+uug4rgbLbRRKw80/MpGQQm38Mm1dwuJjnfzgUQHL0oHtPwIeo7lijO7MK4qtUFCUIZWipMikFEMCRUJFI6/Qc6B8CH5Qx++s2k4lfHnlJFDF7VckFs9k3MtfaDWlvvyjMYJRC6U3Aa1+NuhMG9mAqlbGTmBpsrPzyF/TCDQAq3Rboh7l79FmtD7EtM1Bamlz7F03a5OvlgY60HPUADlqmtUe13bVOuXreE/YcnScK+oVfGPXcBMn4umTJx+xtYqJ2pyVYsPCiZBK7iRi7TezoVb7uSjLbfAfW1gpUgHLfoLXQiENX82LdKD+lewpnrL2vCBxxxl8gXkqkzdDyvFtrORtl/g0x0dpb69e61q9gnH1hQ/vRAHKjsWKoA1fKz1bsjHB8VY2wN8rO0dfjpC6S2MEIpQvNROBlOzFtxwlcKQZxnZ+i4AcgDayIebboD7uBuOv5kJpXe7wfb6VJkrz1VTEhct9kZR/uudoaaqb5AcKHBkhczbUDz459qGbSuFjJEd+IYyevwRY3LYny5BuwwLcYSz5wLXgKJ52uVmtZbG5OQgmFL/ZVZzUJv5NbAfjkxs5L8jiaFoJkTzIVSYHAURIEm0f86ptNTjT23oGF9QUPpd8Gu1ck7LDj5WHer5O0LLT9WapjJy8kmwJA6i+P51kXD7/2v/UMeFa6qKreX7zfL4G2C6lNB1oY0AvSEZgqaQv+EnuHrqpWf0XN/fW2D2uZbl1NKHUjY3bRAAF4Os6JaSnWgeGVwJahw/j6Y2ZFO50/lUzfQe0/JD/wJOfB8qJnRfoIAkH21+INB+44cgiqVnj3/NyA7+u61X8qjvYaq/Yua1p/ITeeKgcOjCHMOw0IKjZxdq5EdP7dOLo9+xDaUKJ0FJ9cOnjkf3RLJCnA/IdXPsynPVzC2xY0uM8rwtYH9mPVMbQlPZL7Q5hnLcqOSfN3L9X68M7n9MG+s5CadCYkAI4XiMDqbWoZeWu4Y6DB8Zx6wctUtDzxul8QyKU8clbW0chKMA/o0EBUyjQvZsy3JtveyaVXSdE7Y6/qI+3tfDRduiNC9GXdMoQM1ZQv6LH9ezbSh4w7MsEzbFtdRJ8NH7LbX4mlUceqx85sA/66NH0FwqP30IuzpRALPQAgUOgNQInmvDf0uDYydcQ+kDgdsPpsh/aaMn/lnLnvoeBSY/iB64atUxV1f7rNzQC3phCN0zss1NTtMGIBEjIMA6Sgvy0aCJhdux4Y+/r3iGOg731Gdpxb2lav4lj+E9VhDXo+T4eWqqo3C//VZ5/Hl9sh+d24eEzIOWIQRCy/j5iTao8eEyGY6h/6c8cGiUcoyTBMWhVkCD+zDQKjdwcReujfJER1PlIU8gP9U+ULj90LL+QM0NPmsXR0fgmFq+GGXdIZwRRgii59tY13XATECnMQ2wMHOQtkFI/5u2UvpvbfRYzj/mClNT/6tCs8TFvE7PZRioLi7okJGk5ZKKphlGCWXUQtPjRT6ZbHVJTiIsOB/qjDWsal1B5j5DjmC5WGc3F21fzwbCKcKjKc9WKla1MGZVR8fMfAYVJLqOzIdCaZeLhCk+GmalQITh5KD/rH3dTHFBOkhoParK2KhdguM07XxvvuW5REunGF+7jRLkGOEi8S5N6uXMiJ0Zg7Rq6HFf1ENEE2KsGSyoKDqItGnbrJZHCaIw8/lyBEkEAgmWCbewsbZWVo6kwD/wa2rScUxLKU46emFMLZ0ZIVQVjU8wfDjd6oIPgeIgSNJ2zLyBzj1z+gm6tzgXaAIfz5+ZTXiyyFi6pRCl8SHYnbo/hhDFtBhrbefCre1w2qjnUWBDEo4HDjrI+aRZmBy3ivk83Bsqu4XKAhFmm9esESPta1khFEX1h2OUimZ1fFjPZUYJowTpW3wXJAaDwWAwGAwGg8FgMBgMBoPBYDAYDAaDwWAwGAwGg8FgMBgMBoPBYDAYDAaDwWAwGAwGg8FgMBgMBoPBYDAYDAaDwWAwGAwGg8FgMBgMBoPBYDAYDAaDwWAwGAwGg8FgMBjM8oYg/j8LHw+6RZrDt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5" name="AutoShape 11" descr="data:image/png;base64,%20iVBORw0KGgoAAAANSUhEUgAAAQ0AAACfCAYAAADjy4z0AAAAAXNSR0IArs4c6QAAAARnQU1BAACxjwv8YQUAAAAJcEhZcwAADsMAAA7DAcdvqGQAAHq8SURBVHhe7V0FgF3F1b4uz3VdssnGnZBACBC8uNNCgQJ1SgXaQqnwt1BvKS20hdJiLRWgWHHXuEFcN8m6Pdfr9z/nSdjsvvXdZAP7wcm+N3fuvLlzz3xzzigxjnGMYxzjGMc4xjGOcYxjHOMYxzjGMY5xjGMc4xjHOMYxji4gc38/CWAJp9PmpmrthmGjFCampIMfJCAcxcjEGMc4xtEvPgmkwTmrTq3wl521mLGWzqFZsYgyKMYw1ZSupJpS8Z0bGnY9tIZItIUgrp69ZRzjGEdv+DiThsVefk55ycQLT7G5pp3GWvwLadZRDA9ME4RJEiRpGLqmanJorya3r4oGN73Wvvs/y1OBDUG4V8kmMY5xjKM7Po6kYfVVXz7FVXHiUot72sm8pewYXiwqBpIArkBDwoT/8g8O/5I0BEuEkm7fKyWa3k0ENr8VanxnWbT91WaIoGaijeOTAConDEo1iE44KAsRA8mqi0TYjRRBGQlPVA+FMrqBCoWC7i2q1ScCHyPS8Nv8ky+odRXNOt7innUOL1bMZwVHEUFxZJYs+gNNGLqkKlKwSYrtfTsV+uCVZOeW9R0NTzfBxXHL4+MFyg+W6ERrkXUimXKXMLZiH0X7bRTt4inSSZOEXSAoK0WSPEOSDE1RmXqiGrphmKYiA3+ohpGQTT2aNohwzNCCzYbW0SLrnTt4I9EQjaYgOkT7eOJjQBqllrLapVNF/3GnOIoWXcgJnmkM7/CRJAvUD2RhDqIBICkwSGhCV5OapsZbpGTj2mTHmufjoY3LO+ue3A8xtGzEcRyBoOZYrb45LFs6gRImTWCEoysZfipHkcVgWngFknKyJGEBDQDeIFkgC5oFfcjSRRaoSUAahGKapkEYmm4SMoikmEZMJvWwqhPBiG7U71KlD/fr0pZ9ptr4ejTaCrdJmQQ+JjiSScNeVnt1rcW/YLHNM+9iwV45j+YcXpKi4c1qOSdkqABloRlC19KarsU70uG6d2Lt659LRNZ/ENj3bD1E+Ni2Ih8zsAstFu9CylpbJVomVzHUwiogCztJl1AU4bWQlAXIIRMxSwh55/UjX6OrFnWtLPg5I3B//jMiqRu6SphhzTCDzbq6rUlXVjYp6pYNenzXK7FYG0bJxjxy0bUcjgTQRNEsX3Xp6TOsnvmncY4JJwtiySyadYIegGUBZHHwax4eSGhpCJIBDkqaqhztVBIt66R43auh9pXvde7+ex1EiWdjjmMs4UxRrFhic82oZPlFDoKd56XomR6GqbGSFE/nSCLTEQFWw8hpSxbYKYK/gX/BCgHT1DRDmt7Wqcnb4qa+OaCbH25VEpv+Eg3sgChpvOdIw5FCGqTDMcPtqrlwsd035yzWVn6MaCmfQbF2S6Z/M+OCjPTr7wocbKEIw1BNXY4E04mmDUp8/7JY6/oXWvb8ZTtE+FiZn0coyHNET9mJdstJk2nhvCKGWeSg2XIbRXHZCpwliNHUkkJAOyRDJCCSaRhAHNGAru1s0JRXtqTlF+6Jtm6BS0eU5TrWSYN2l55W7qo48Xi7d865nLXmWFb0VVE0NBjw+kefLLojSx7o0epqSlLSbdvT8boVqeDGF+vrnltDxHfgXI9DrZefdDBX2ssmLRCYM6ZywvllDHuUg2I82BeB7oYxhl4HkgeVaeUIImXoWqeh79inpF/bpkvPPRdo27DzCLFcxyxpiJ7J5d7qz57g8s29UHBNPJbjvJUUK1JYYQfVuTkqQPLAoiMJTUvKarp9bzKy441Qx/LnO7bcvwYuRDPRxjGquMxiKTnR7rushuUvLmO4uU6SdmPLnh3/HNvcnSEQkJRhyJ26WrdflV/bpCT/e1e4E/VnTHe4jznScLtPqHTVnHqixTPzLIuz9nhG8FXSDJAFqsJhJ4sCAPJAA1RTkzJYHnvjwY2vyOFNLzVs/tNKuHrEd3qNUQi/Kao+aw7DfamU5Y63UbQ9SxZjnSp6AokD2x9JNzRwW/bs1KT/vJEO/+PxaBRH68Ykxgxp+GsvnOQqOXUhb5twnmirWcrwNj/FiFwmi2ORLLoj57YYajKpSMF6KbL72WS66f1g/ePrEq3rA7lY4xgmbnSWHrXAIn52EiNc4qPpCTSW+xFIFl2RtVmzEtf1eIOuvPNBOvWPP4SaXwN/N4ZxxhION2lQjoqlE4sqzz/D6p59Lm+rPJrmHG6a4hiTBDUYcbKA9giHZHFUxNAh+YFM+hokMG3It65Jki6HOtKxfe/EAx++3Nn4/LupwAYcsx/HEDCRIJzfKq6+ZDYnfMVPsfMsFMWhdhzJZFEIaHmopmlGDa2lTpOefDkk3fWo1NqQvTo2cLhIg3GVLC73VnzqRIt3/jmCY+IJDO8qpmgBO5lBE0Zj0Sk+qoFuRATIIklRopdhRWFUiAPJKdMCZn5P1sDySCfq3ki3ffByR9vja5Md+zog0sdN30cNX7L4Sk922L9Vy4lXO2mmDOd5j4aGjBUgcSAShh5v1JSX3pbiv/tdsG1tLviw41CTBu2ruXqSr/q0c3lr6YmsWDKH5V0VFM2z2ayMVj0igYd0XU417Yx1bvinlmrZDZbNyVbvnM8wvNs7qioIDisSk6GmU6oU3KfKoY2pyI6XYq3/e6Nj31vtuVjj6AXfdZcuOUGwfqOG48+2ULQdwz4pbIvkoZim1q4p61crybu/19H0JAQd9vVQ2ZZ91FEhVsy5YVrZrOuv9FWeeoPomvJp3lI+nxWcbpJiIQ+jqwYkyRCaHGqKtK28Z/fGPzwS2f/Uh2lC22mxVRdzgnfGaOcBO0ppIEaGsxcxgmcGby0/yuY5eqbDt8jC2kqiicAH2GH6cW48hwLm9qLSU08WHHdUcfzpQBjiJ800w+dlwGS1UXSFj2bnnmSxa3qC3r6TSB/WtVCjSxoej6Nk0udnl0297GJX2eJv2OxTL2OtxXNo1m6FsgDTAotl9FUB+zGUVNumeHDV3dH9zzZCkKmEt0dsrmkCb68+luWdrtFxiboCnhOsDopiKZq1uSnWPoOzFC/gbZXTrM65vGCp0BKhD8MQcZw8CIK9s6j6siWC7bZyhjuGgxf4SSOMPPC5cW4HEIfHRdELyy0s10moW+oVBRfFHRaMEmnUOirmXTensua6K5xFx33d4p52HmcpnQMtrTVrdB3aeoH9C4rUsUNPh/4banotP4HGtLvmFone6aewvLdo9EmjK0wCmIOC8nCxnGsKZy052uKsneMoOormxclyIrgmApE+keRxDUEIX/dXX3mUYPlJKcPNpEkSu8THAbCQtNVGUUfVMgIv6uS2jVr6sEwGG1nS8E61T5xz26KyGZdd5S5e/E3BOfk8wVY6lWbsdpKkc5bFoUdm5aoUbkgk9z8faXo9P/GKcpYtmW7xzD6L5d2+Q0saeZhgBbE0wznc4LbU8tbqY0VXzXxPyakC75ytxNrf/URZHt8pLrYuchR/BUywW4sZtgbDxgnjI6AiCCTFuylmfhnDu600s3WDnMQG5pBiREjD6ZzrKp/15QXlE6+81uKb/W2ra/KFnOivohlRRI/+cL96imIIVY62Jjs3vxJte7czF0z7ai45weaecRa4C7bDQxofgaQYimFtdlZw13KWoqW8xTfPXX6SQAslUjLQGSOI6Md6Wf5lhN92stX2xWm88KMihin7RJpZAwDWJHDXWDdDz/dDBSNpffNmSTqkM5CHTRq+iRdPLp523fV2/8IbBNfkCzjBVw6mN52dYzFG2glwTzQlHkxGN70ba12WHfOuruZKiy78FO+ccDpN8czYyCtWFZKgwfwE66eG4X3H8paymU7fREKLRRtluemIXBXZH873eu1nW22fny6ItxQxbMloDIL3B2zaUNB5zn/GWaY4WzMvGEJlQvPXs8j/PVRATWUoirRT1MwKiuMdGrF5/SF0VYZFGqUTL6vy1lz2bWfJ4usFa/kEiuHZbJGOEbLIIbuxTjyRiuxaFW19F5ckm8WCwFvLLjpbsFYtoajD5zoVBuQFiA4sDwtYbLWM6J3Jie6kRrfslqPtH7cVteyXLf5L5lssPwCXpOpQEgZqKpIEvnlc3KYRpo5DnKppKLJJSDFDi0Z1ozNh6AGQSNo0khph6BDX1AxTN6BlNEiSgjRwSt8hBeaZI0nWQTHzSnletTLO9eul8CFZLTt00vBOtZdNvvqr7qLjrmcFjz2zkGyMkUUe2BFqaJIsJ+s3hJte+xCCdJ6fKTrKl35KsJUvJA5jf0vfwD4PmmA5l5fmXZMpzVkfbnl1J1z4uFjvzM985Z9aLNpuK2f5aYfiobJEgWukCUIyDDlp6OGQru5vVZXNDYb2VquuPAWE8Z+0aT6xX5Oe2C7LT+w2pKcaNf3ZiKE+b5jmS6ZJv9Bopt9tUJWdcUMPyqae0k0gEZPAnQE53NjnUDSdmL4Afi2Qx2wraYbXJUKbwE/pzY3lTxNKyyeLfAmppBOh7JYiQwI+25BQPPmqY8pmfPU+i3Pq/Gz2x2KlywLKlVBSwUCo+fU79yy/4W4IkrAfpmLxz37l9C34Mm7sdrj7NPoEkp4u6/HO9Y83b/rb98OtL4ypacVDxU2e4kVnWdy/nshyJ6EijuYbyJMF7ukGFT2U0LWdTbq6YbcsrQ1p8jZKI5v+lQrEO7OLDAeqzPzVdrvNw1qLRMOYXMOKR9UI3CJo/WfZCLpcpNAIGX2GR5JqU9Vd70vJb93SWf9KLjgDJ0G4P+2ZMMXLWJYUM9wpJmlwH6TCdzwablyWizJoDNXSsPgnf/Z8h2/BRQxrEcZuw4eqgn4pTu4KB1KhLc+HW95AS8N0OLyMtWjpEs5StohmOFxtlrljbAKHaAVQQJPXzdD6aMv7ezOBRzBOE8Wyi23+myex/HksWPijpUFZDSAI2QCTQNeaG3X5mV1K6g/3hcN/uDPS+sQ76fgHq+V0yyo1lUgNfgNpfZOipFenE4FlUnLnC6noOytjoeetDL8aKlYTWCtOliSd2HGZd4NGA5iui6K9PoqqrKGFdW9JsegJzuKqz7oqLrrEPeGmibz9xomc5dM+lp9iJdkak6T41kT6vQChDKmPbEikIXrmFvlrLvys1THxWGgF8Z2MHaBpSNIZweLELQDBNdHT8X3vx9rXPhQPrM2sOE2lOnWnaxbDWEuPojmbH4mPAnLJ3osxxhbQxTIN3VSiLbtC0trNRPrwzgocJpjvessvmcOJN9hp2q6PUnWCN0lAxTU6dHXXTjX95E5Zuv3etv2P/CUZ27BXy4w4jPgPg9kvAxHtfyIRfq+KopfFCbMVCNHGk6RHBJN2pH8wr6pGpnGkK3WaLZtjLZl9qtV/czlrucrH8EcJNO1CUkYBEiMtJFHCsMSOtanItszNg8SQSMNetqjKU7L0UsFWUTtq9DkofEQUpqYYupZKKVIopCSbtqdjdStT0V2vJtuXPd649Z5Mf0b2HsKktfYWk3FHdTUR1KRAi65JUK46lIlJg0tDo4UyVggEvWTQf0ZV4m1aqHONlNh9xG70c6O/dPFS3vr9YoadOhodn+iGYMuOlsVWOfXwS3Lijh90NP3j1VRsb/Oh21rPfE9KdryQjC5PEOrbIkE3s4RZJlC0nxuBCWt5tdTgU5ygzQDBECHcSJ0Wp/tYYYmFpisYsCjyW2xDzSB4oA0B1N9HEVY7RflEnduwWY3h4slBYSikQbqLT55r9R11Pi/4ywbvmsDjZmri8Gsjtr7YUWjoaVOVQh2q1LE/Gd78ZjKw6eFUovG+ZHDNP5sbnnimdeOjr0fa39oFtxy02AesDSXc/Pr2zuCqt5V08HVD1V6WpOZ3lHhTPZ6BAlaKYZo6TdE89jfBHSPAkPjsQ2Qi0Aja0JMRObVnWSLw4RG5zH4WYS2+yuW5aRIrnA11Z8Snh6NCS/DSmjRl06p04idf7Wi4b106gRvaHI6R3Ax2yHIYyGN1GcWtZijCZiXpiSJFcbnL/SJfW/Jao8MniaDMMMES7UAFYYIjEgRDqkCVZjYWibUSP7FQP0WgFisID3cyEAPLSCDJEprU5f1CeFUwPTi3LJ+PgcM/w1Y75Ws3ecpP/SYn+n2DWlqOlcU0oZKrBk6jzpjcQ+qAxGyTuOxcUuXOBjnZtDYZ2vxcKh3Ykexc25ZsX4l7dQ5jMlSxtbj6TD/lcFfanZMWWlwzzmOEomms4PbTNE8PNc+4RaChK1hPwK3MuLn4MfunX8Azw/1SdO+m4N6nbtm/6Tev5i4cSWB+6av43GkWxx1ehi3HzX5HClmNAPdA1zrAFXnqAyX98O+CbesgaKR5aVg4z2otPtvq++xM3nJdMcPMBFu21/4cfB7c2Rx3TUdlloEUUiBJgjGTUPUViGFmVqZkHxHjI20gMTBAFnjyD5JG/npXYLrtqrx7eSp85e+CTYNadj9oS8PvP8njKjvh84KjZj6Z6x0eCJAgNFWS0rG9G9PRnStUORwA68nJcFaxwDP1Aqh40OIbhmzKieZ9seCGZ8Itb/8hXP/sv1p3PLQ22bG6TU02jcCK0aSajG6MJDpWNQQbNmwySHWVqgX3EAbJ0qylmGbBRc28ogFmHNwmw1AMOdW8LxnZ/p6caNxsmhrYDVYXukG5WP0iQ7KaaspSYGeo6ZVNEHREHRt5qc0z7UKb++ZihpuLvJkLHjZQCfGFt2jKzrVS8nd/aw/d82Q6tCdzcYxhl6omX0xG11ew3A4HRVeBm1CN/Qx5TcJnwb4YIBNcFk90aOr+3Zq8PmAwZJq2uiNAAymo8mBtQPmhRmCtADYGXRRzVgW6IOiKoEtSqIJmyAVuB/fFE9DUPW+lwh9A0IAb2cGTRsnpPotv1pW8pbQm+/MDAYk7WclSrO7VQMNzd4Ta33lMjTe9DzUgArxRzTIOdy5i78AKAwWhSdHOZHjna7H2ZX8K7X/pHx27HvkgHduHW6INmHoGByCQ4IaOSNMbWxnOtxFYOwpWtZuiBTdJc/2WH/azGJqipON170Xb3r0n1PjSQ7HIhy9RmlLH2UqnMZyzJBe1f2T0hOBMLdWhKfUr07GmI+ncFe5WT/EXZ7Di5QxJ8sNk9QNADQSLxWzRtA9WS4lf/irQ+PhuQhnr/T3Ge+n4vhKa2+OhaZ+VZGrAXQH/lyRkMN1juhZt07Ud+9X0cxvl5N3L0qmHOwm2w0pzR/MUa0NFz5ILWhImkIRGWHJEgeRRiCgQ2NDh8Czen5mjYuoBcOPWbEoRH0iENOC+nkGThqf0hCrRN/sKVvSBsg+snqJZrkid9dG25b9tWP+TV6Xwzmg8sK5NCe/ZzFp8MUYsmcVwDldvw55Y8XRV0uT4/nXx4Nq/RvY8d1/D1j8sS8cOaWegFu9c3aZH6z/QaXYn0iBJi2UMa7VlKnOBssjk21C1dGTPsmjjy7/at+4nL6bC2zvg+WNhta3eX3TCRJqzH0VndiwbWFmCbtGamohIUvSNRMeaI2bv0WucvnlnWJ3fd9L0iM36xMqhAWGg4q+S47/6fqD5f6kj6ACiFVKisZIWt4k06SJN0t9pKPV1qvzqLi31z3VS+uE3lNhj94YDmzfKqVAsRW0vFTjBTTML7BTJsUASYk44IIsDvRndgGWEHcNIFqppGBFNbW/WpA/2qtJT26XUP3Zo0ksfSAFcjzUwBQQMljRI96QLFlqdM69gWbttMKShKZHGRHDTY9HWd/FA5QxkuTMdbNi6x+qfQjG8eybDCJBm10dHbqQIVY2F5dju12Mtb/5x98qfPx2PrMET3QfSWGGZcUTxHIFIVsBHHP3qjhkcUVrFE4lMv2K/DyRJrXK05a19JiltZkhLClwsL8UInsx6m66340iOoejp2P4VsabX/7jvw5+9BaEfTQFPdRq+qgsWgbdzDJ3ZQHmA7wwsLl2B8kg2vRptfe+I6Az1EoT9C+6iayZz4gU0QY3IsCNqCfj6Rqumrl2dTv38B4GmlyHoiBuGXibF210GuztBatu3yemnno93/PfP0dC7QCj7d8vyAX3pJFIKZxg7K3imtJiipltIA/zawkSBYeji4F8gVVUhjFhIU3c0quqbW5X4gx+mko8+pjY8/3Ikuma7lBj00PNgSYMvq736bKt31gWgvL1ZQT2BroWhUZqWbgnufwaHPbv44lFJDca3cTZ7kmadE1jO7suOVGTUgpBT7fuT4Q0Ph/e/ck/95rtWQb3rb/MRzmZb4LaVLJngqTp9QfHUq870uY9awliJUDLwQffhJaao9uwFpRVnXeYpPXEybZ1gYW1FtEyHDSKd7stcM1OhHWE1Ur8ZrMntwHgcy7smUYwls20huC1QseOpVGTn28HmV39b/8HP3oB7Dloz4q/9TI27/JTPcaJ/Fnimhd59QaAXq2uppJxseC/c/MaY9Nu746uuksXHi7Yb3RRTORJuSVYzTKJFVdevllM/vTXYiIRxxK4CXqcmO15LxTa/n07s2atpWIkLFtNeLR23EeaOMpab5qCYSbjXSO5SpkzQomDRqgfrK2looaCh7tyvSC/uVVMP7VTSD7ydjD/5SKR51SY50RyTh26RDYo0HI4Kp7P87HMs7qlLBtbQfwRoia0MYymzumemZFluVpP7DlR+RdmXDkbe227lKoI05yqGimEzDZORky3bIx0r/tS87fcPBetf2gdR+/pRwV97YXX55K+c6510zmddJYsudviPusDinnkuw7kn6XJkWaTlbZxJ2RW0r+rs493lp90iuqaebHVOXmD3zD3W51tayzknkSbFJZREPZJHQSaW5XYp0v7+PlVRtvHWEjvLOmoNUyNUJdySDG55un3/k3e3br5nBUbN3pEBVz7zK7PcFWd+weKcch4Uy4AtNgSSBv4GuHsbgvXPIwGPRD0cTXDfcPm/PJnjL6BHaAcurBwdqrJtjZz85S2Bxpcg6IjqEO4FAyqabUo6WMuJiVKaWyzSjAvJAq0KVAIgi0RYV3c26crrW9KJ/6yR4w+9GOh88t/JjhUrU9GWvWpyMFPke8WgSIP3zy93lSy9QLBXzRqsrqJ/TzNWPysWzbE5J5aK9qpotL0BfPJYtoUAUyzU/PpOihZ2GnqiTZdDexOd6/9dt+0P/1VDu4OZOIVBF1ddOqFyzrcud5effr3VO/cK0Tn5JN5SOp0V/WUMa7dqarhDjuz6X7j13e5rNihX8ZKJtqL5Fwi2qgpO8FbDfTNZS8XRkL+jbK6Zk0XvTCCPdECO9bos3UxHt3Xq8LJomtPUdNv2WOvKf7Xv/uejofpnt8L1Ay68rXSpr2rud8/zlJz0batr+vks7wTLfZDvELQEXDZWk0O7O+teXQ0FN6ZXvV5j804+0+b8gYNiS0eiLwPN24imhbeqyd/+prPxP9AsH6rJWmMGK9Kx+mMtLo+DpuczBE1Kph5o1+SVu+TUIytT4b89mez495PRzvc3gYvTTqgjfmDXYEiD9FWcPs9RvOTTYFKXD2WBF5rhLGt3QWWew1tLZ9v90628pToYD6zF3Yew9mjxzjUNwfr3P0jE17/fsfutjYTc3OsIga30XF/VjC+d5a4+8yarb+61om3CUQzvcGJnIUGByZ+pjwahpjr3JwJbnot1rGjJ3NgF9uKjq6zuWWexnMtFkCbcRpM0w/OM4CnjLMXzBEv5AtFW6+PtkxNOdn8oFsuRXDekI9tCUrB+Yzj4xvsdex6HRrC+C9FViDVHfWexv/Lc6x3FR3+Vt1ctpBirODTSB/eHYig9HWzS5b0rUrH9uLvXWAXzVVfxFbNY8XLINjPcJg4JQzZNpU6Vnnwu2v7n5UAe2SufOGgcaSYXCZalkq42v5OM//zdcPiv98SaXtkgJfZ2qBmiGDULdDCkIXqqLj7V4Z9//vB2ujIJmhYYhvNUQqu+iLP4pjJieTjesbweLmKioFuyBBU9gcOdmVt6giqquXZW0cSzwF1e8h3RNWkxwzkt2ApnR2Dy6gm8AflU05271ejGFyIda3tMmbWXHFthc805nxXc7uwzfXQ/RXM0y7v8nOA/SrD656hMjWbGk/tluaFg664obSk1FYB8f2RdWK2nFFfM/+zFrrKlt1o9089jBY8Paj3kdKjlh6YGdizHIulY48p4cANulDwmMVsUy66xe2/xMOyUkdBgHAFo1dQN78Rjt/8lGcEtAj5RuKa6WjiFJKdf63BdfLIgnF/LEPN5Uw3ulJN//WuycztEGamBqT4xYNKwlU5xeYo/dY7FNfl4imYH3ttfEHAv6D748yIteGo53l9L884t8Y7VB0ZW+gBbteD7x3onnHer3Tfn02ANFGMlKkhiGG7ohpxq2xFrWv9yIrqxxxClo+i4Ept/1oUs5ylw/kmWQGhGYBneXckLxTM5W5FJEvS+VHQHkkN/4GuOueXzzrKl3xFtFbMoRmA+IqahA/s1gBtNTe5cE25+Y0iLjg4FPu/0nDRPsF2H55UMV5vhTRIp3ZB2a/LPbwpm+jGGV4hHDqiv+f3Fn2PtRy8iza8fJ1q+Np0TLq1i2GPtFGW3kKSfp4i9/0zENkDcQ0IaAx4B4YkpPsbim0LSHJ8LGjZwCjpDi7TFNekYR9GCKxyOGZ7cpd5AVS749jGu0lN+avfOuQRabWdmGnsv8ztQ1UxD03U1GdfNQMHhOJplFNPMTNXvFWitkCRLCrbyWmfZ8bcWTbrkBpttii93uVf4qy+YbvPMutRir5wE5YZDSLkrwwfDWb00758AH0fsfYww2Nms7VgbQRUPd7o4EgaWXKOmvPgO0f4MfDwkleNwwg/t9NcdnkWPFZV+81JWeOh0h/U/xwjWb05hhWN8FOMVyOy6HQtN8WUMc9Ev/P6q7J2jjwGThq1ocqlgrailaZ4Z2tqLwsBKT7MiJdprjhWLj5mcC+4NZjoZShma1GoaaipjKKE10QtwpBrSB52VEzGtvaCroyuMBs9TeMC7CzKjW5k4ZlrXUlGalvpTXMFWvPh4INrJGVIbyTKD/8Da4BjeUSuKtf2S1+HALKvV46KYOWBl0MN9clwnEdX15s1y+tG/tiY+todp10ID8GOHv/av/uJr/1FW+bur7Y57FwqWn83mxLOKWLYEV8eqoEu4lUC+TPGvg6SmF1Hs0dmQ0cdASYOihbJimrGCPz6oAZcBgCQMTdb0dGSPrO5vywX2BjOw45EPmzfe/f1A02s/lhL1OwxD1XEeSG+A6qqDqZGm1FRB0mB4TiFNPA06F9ADSBaZjYlTqcjutwP1L31j5/s/vC8abeivE06VpNbdupLqGF47WwiQIsWwnFg001a5GK2NMYfzaXd1KcvO1/oh44EALZVmXX79z8HGd3NBHyvghkRPlpSf/afSyt9d7LD973SL7Z55nPBl8NsXuGnaiu0VlkEhPcLFbBxFeSZSzFI8JDsXPKoYKGkIDCuUkSRjGckWE4FL2xWpoynWvvyRyP63B9KpZ4Rb32jY/e4X72/b9fCNqdCWFww1reLeF4UAVoRBGnoyJccKuicszwCZoI9TSLvBVgHCUNPtzdH25X9p3fyn7+5d9Z0XCAI7afuF3rrp7vel2O7XgHCShdMfIkBRKHCXWM5dLtomVUPIgC3GQwTazVNTndTwXRN8sLRpSHWq+lw9QRzyMz5GEcL33P7jnyou/95PvEX3z+KEh2cLwvUVLDvDQdF2nKSFE9jQnO2rBLE2ihRFO2l6zklWd2U2dHQxIGVz+M8sZa1VR5GcaC3Md0NFZnajJsX3rwjvX4bLcwfDSPGmTXe/1rT1ru9F296/W5EDnSTJQvBHlTObU90AVyZNxFIFh0rVpKYDr8C1g58r29moE+no/o2hxtf/b/uaO37ZWvcv7GwazESiVKRj5eNysmFzhpdGkjggv+ChWATRC+4vUZgxDxOOA1d7GsufgXNjc0FDBipou6au+CAZWJ4N+XjAQTgsZwiWLy4QxJ9CWZ3rp+kiHt4oVgCUwdQyE4jZSVPTz3NY5+SCRhUDIg1r2bQSwVIyjaF4XFCRCx0+sJ9ATQVa4p0rn4xGlxVqRVDphOzHgjCD+1/due2tr/082rz8NjmxfwtWTpxIhhU00w9hmkAIOrT0oYKkIVMJ4EE91z8B8eEenMauqsl0MrLzyUDzy7fuWXnTv4nErv586YJlmUos2wGk+J6mpaKY9kgh069BMQLFWsvAKrXmgscEij0e50SOm4t9EcMB3i3Dy0mY+gv/TCbzh1x9LBAjYpFGQ1kHbzKen9E51OYYlddN0e4ikp4LH/uqLyOCgZAGKXLuIpqx4/yCXNBIgCR0PaVLif0rOupfWw0BPcqsYvYNM2qPufMrFXNvWQRf0YzoBdHIzvc//3D7jn98Ndqx8q+KFOxAfc1aC6am6zK6EwUtBF4OyLqaDJimCo+HnKgZqUjdulDTm7e1bfr9zfVrb8PNbvqadWmrXvCjsyce84tr7GUXenNhBxDeuz4abV32hJpq3Tii1ga0LjQjWHh79Xz/5HPQRRkzmETwM3ST8A21EuTBwUuM6fqO9xKpd+DrcJMbazCei6afDxrGKg1e5nC1AmumnaaW/KuoCBqR0cVAWIAnaEsxSbOWkTyJF60AXUmHooEPXkkHP2jPBXeFxe4/7jx31Vnf91Wd+aPyaV9dkAvvDUrD1j8sr9vyq5+GW9+5R0o071GlsKTLwQZN6qiD6wVJo37bm9FUbNfrUqqtRZEj6VR457tte5++ffd7X7i/vf5/uE1cX09tq5n/4wt9VRf83F1x5o/c5bPn5cIPQuuO/+5VUu1bDV1WRs7aMAmK5ileLJ1q8c0cU52h8zlhFkWQvuH2Z+C2drJpbror2oJbNX7s8LQUadynyi9oppnETXGGA6xPXpqeZGGYzBm4o4l+ScNXdYLb4px4FEVzto8GeoYP7C/QlVB9MlaHfRk59+AjuCvPq+Ft5UtZ0V8sOqacUTzt6h/XLPj56XCpz70V081rmjr2P3pvtHX5t6LtK2+Nd67+STi4ZU3ucgE0pcPBVY8nO9d8N9Gx5sZw4zvfbtn0K7Qu+uzstBYvLpp84l8+75l44Y8Ee+U8VvBVWl1zLiQ8HkcuShdEY6lY3RpNiXeMbHuJxCHYWdpZCl9Gio2GC7qCYatt9PB23kbFlAxN3SinUD8+lsdRAoydkrY8qumbh2vD4wlxwNEO0yCOvSzr1o8a+s0r75jvF2yTjqIZqzhS8zPQbdB1VUvH69eFoq8VOviHcfjmL6JwqSkwKM2IPG+bcIa78uQfTTj6jjPhupiNVhjRhmXh3Su+/tL2t668d/eK77wcrf9fn73uwZ2Ptex498uPb3vzir/Vb7y929L9nhDLl1ZUTL3uiy7/cTcJtqqp6LYxjI0VrRNO8rlPq81F6wpdiu3dqEqhvaaJe4SOTP3GSgnlwzO0FTcLsWQCDzOcYCXLBFWKK1GHQxpYQtCSJHdqKVz0N3Kt1RjDDyMdewK6tkKByjUcrcCRFpqkxGqGn+v3+/usH8NF/6TBWv00K7pGuj/DNKSkqsU2EJ2dPVbhiZ5ji+1F807iOVcZ0if2ZVIURwn2muO8VWd/r/bYOy+GaPZs7D6BlX+gujuQvijSUXnhpInTvnaDs3Tp1zlL8YRMP0XGDDcIhneU2Z2zjoIvPayhWGR7o5Rq+QAazzSS5kjBJBmWEbxTRM/s/rdMPAQ4we12mKZZMvxRNpKIGUZnq6IPZGnBkYz0Fl3dENO1NlxbM1RgaeNBygJFlFIxBUfURg39aS9j8I5yqBO23PcRAR5gpKaDTXJkH66b6KFdjpJ5UzmxZC7FWMSPGmUDRwsYwV51nKv89B9MXnLPZ20l80a1cLqjZMZ106umX3eTvWjR9ZxYVJrtn8hmHysJzdhdgnvGcVZrTY8KnGh9N2ok27eYppr46JmGCXgxFJaJtXyqwzuzPBd6WAFmlp0D93r4lAFEq2ute4hQb6MmOEowpoaahwjzPTm1LW6Y9cMtM6zMpkkWeQVmVDvG+yMNURQrJ9E058j2/I8EyMwRBno6vDfe8V6hyVyM1T5pFs25SjLZy7TiOaB7BF+hhZ/uKj/51vLp3/66z3cC+vOjDaZsxtfmFU+48ha7b+41DGd3mgbOFTs4b3i8o2D1T3dULi1UgVWwH5txK3XCHClLI0MaBCO4izh7DSrKYa9Eboq3cBSV2fx2OMiShtHWnDioP4MDS6byBl/tubcUzbjmi57ygW/KPIaxSdNaI4a+TzYMYziaYUIjBtaKq4JlinNBo4I+8yiKU+2ctWwyzdhEnEAyIsg0zrqmqJHGcOtyPJ/kYJSWcoJzwlSGtbsz8yx6ILPuguQtZROcRYu/UTTnhps85UvRpx8tMKWzb17snXjRbRb31M/QnN2WWSRXCJBdmnNXCo6pk3IhB4Hibe26IcVG1kXH+SiMlRPL8DdH1ZcdGEwbjRtkDwMZFQFJmnoDmBkqTo++zFm14Mcl0795tXXSXxZZPPdP42zfmG8vGoiLOuaxJZmMdRraLvClJXibudAhAOooSxAWL832ZYFbP+MpmX6xswiKdWjokzRsRXOKaMZSSlI4RWKESANgmppBkjp2TvboFS+xzrWyrKuEomi2d6ICZwBcHE5wu8FV+ErRtC9dP4AVsrTNVut3VJxRay8/bbKz6lQoNH+/blf5xCtq/NWnf9PmnHYOxYgC/m5vwPzSrNXDC2U4nbfH208HN4ZUOdRgGCPYGQoWDpCGaLFVT0OSzwUfLpAcyVhoioR3lwsZIrCUcbv3L3lqzv1i6ezbznOVPDxNcP5fMSuc7WX5MpYmCVXjen8ZRxakgG7shZeZGs7JyFjkLEGxLEXiIsb8CAqmaDmed078mrv6zF+V1H77fKv/geN59+XZy4NHX6TBWnzTpzOMCBVg5FrGTJmQhmHqJnaA9myySaePpAR4aNCKfoAtPid6HDbP3M9ZK0+YngsuiJLJX5hSteiOW2rmfe+PE+d+9+4Js2/+w9QTf/KFfvpFSME3a6Yglh3HsDa+fxfNJBjGKrK8swi+9Bj2iux/NqJJgT3g2qjZ/pCRALgojECzltJaa9ncw22uw5slRNokB71LF5YG3oOnhoUJxmw2OcLKuy84yV58/3TB+R0Xzc0WKcaOZ5Nm53/g2aQfm53+TMowmwyTHPbQMkORnI2msE9NnGO1Fn3eUXr6r4prv3+Nr/y+k+2uvx0lOm8vZ4XjGBo3iR/a0GzvpOF2WyzWCdMpzlE0kvMzUD3AwYDm0Sy4gMxkbXaaszjBWYdvhX4X1QtNcvgLoikJw9BSnaam9qpB1uI5Ra7Kkz5r8x/9BZtv3pk23/yzbL6jzrP5F3/NV3nh2RCl1z0pVCWV0NRkyNCkzO9lRj56q/CgyyTNwJujcfizR9lGo/UyuCedpq6OxOLPLgALhxZKRMdE3Fqgr4Zg1AFWBgNFBHnonzbyZaCBMiQIyuwkOKOREM0WeB0BkgP24SssNOPF4URcEo4rOnHbfjxBzELoJGVoozof4VAiQJBxcMfCAyi2gsiXJTS1pGlQtd/0VHzm687qO891Ff15hmC/uZa3nOFl2ArUXhV+xCBN7P/qc85Tb+hVwSx0jYUWvdW4KGrE+jMAmZTAuyDBRckEdANFizxBslzPwkOSAB2BCmvoiial29tS4R1rYu2rHg3UP/N/bTsf2pKL2B1s2YTrzrZ5j7qWFbxuuBmCsIhJQrCUTfGUnX69d+IlszMxe8Js2Pfc+kjru7+Ldq56LBnevV5OBzp1XYZEsPgLFR/OUMi8jEIXVcokcRf2kWRhyCVYG6y1SHRMwgVLo772oA+QmBXcajX3/SBgqeMF/ItvIQnfgmBQNwNJ7CdEopXgqTiovQpJwOUMSWSJwoAYOmElVMIJYgcRDJVrkZMFJtIdmdivaLEwobUMZqg6U0gAVCYpU5YMlCVnkpzj9HMcRX+s4cWr3Qxba6FoHklXA8nVP5DcAq0hoODLRQjWKhfNiH5INbO33EgBp6KTQBmgDAUTpQwWh6uZbKtOZwTJwtQVQ0m2tMTDW5fHAmueiDS8/Ou2HX//9t4NP/1hw4bMDM7e1ocwgrN6Iss5wHTH4s2UGPwPxg7NEizvqeasZTjaUbgAo5vDe1ff8ljd2l/e3Lb3se+EG9/4XbJj/VPJ8LbVSrqzA7fiIHBZPoVH+WJeoUjzK+Z6At5a/rzfkStT7NegGYuVF0onEfayw9kZauKDdwUqGJ5Lii8V3AojbhqpsElq7QRvNhGCCURBRAiW1IAssMDygvfhyWF42rktJ3iaGBJIBiTJp0wFfffC7+0IQ5OWTCkGFcrofS6sO7qWD751cOXMOLhyrUAUDVCeSL6dBE+qJMNCaWb0IGOhddM1LOhcxe/tp/pEb6RBWt0zpjC8bwJJMUNKuDfgyhykCyP/8gsgc11TDFWJJlLRuo2xzvVPhVtX3B1sfP47rVsfuLZpx9037Fl1y72tux5cng5txNPW+prBqaUSzQ2GGg/jaW1dgbylG0pYizXgpsZ91WIpHVrT1Lblj+/uWfmNP9Rvu/f69p0PXRusf+F70bbVf8b8paN7t2lKLGVoMhgzA1l/NKLFioSFy4OKBVvNYV3xqpIGNmg6C+SJgjMdg4YarlOkVSvSsbteS8mP7zGEaBiUOw1EgetLsCQyTiv8xbNJkRwcGYtCgc9ahjyg5cqkj0D9gPiiQDG4xV1vOnxEYW+alqBG4JnEPYB7a+DiPawx2PMbB1euHYiiHohiPxiWSBRAHmihZcoQgXF7U2jUe2i30djrvRL2ge4NQx5cxayvXQrm7tkUI4Cp3Vd9GhywL0LXJUWJt7wbqH92ZS74ACz2KhvDOVlFDqxJRXc/HW596x/h7f/8Z8O2J14MNz+7MRXeFJKj9WhV4EMPBKYgVlpE98yFnOityA7johXDELqa0tLRumUdO/70mJo9SGYg0OVYXToR3BgIN7++qVOpf8uo3/C2akbW6bqyRU131CmR3WuDza/hdPTueWR8Ey5aItgqlo54ucJ/mpaMK4HtbyUjW5BIDwfMs6yOqdUsf2FM1zoaNXVlvSa9sFGWHn43Fn/ox5GW/5bzNqqCs58s0rQTnx77KNC5xsOLUbIHGesQliWRfCXIAxkiZ7VwCkHU6SXut/eEQgPVhTELjVC4z9idJ5QyzLH4Pf+ciE5Na23U1TUNur4lQYglEUrgQwRDyUC6OHaGcQqVVSFgmWO8oKq993Ii8FouaFDojTRs5TNu+IxgKTmmsN8+dGClxSFHLd22snPfU+/ngg8gGd4aDwRXr+3c9rfXg/ufXRFvX7k/nW6MAwkPeXgtEYxGrO4SmaJoL0XxoKwmq8rRzlR488vBphcfCDW/g9u/D4V1TSLWpKVSdYlo27J9gX1Pre6oe+z9YPO6bQSRLtQTbvHXXna6aKs8HtxMqCsjRxoIyiQ4TY3tAjIrRFiHBJN4C50yjNYNUvLB/8TjD/wu3PL866nohg1qCrdy1GpZR/lk3na6k6Z8XM7lwI5NFBZeAVoU3ZUfv2MFQgdGNQ0tYeht+zTppb2p9HP1Lft2g5k4pBZzLEGA/z/jdJ1czbDH4OiQTJjpDk3d/aEi/f29pHTfg2ro/rApBLys7RyWYjLrjAZCFHkNw3hY2W1QVChRXXr72UTozczFQaIgaQjuSUW+6osu4iz+6f1nqzfkHyknQD55n1+TQx3pWN0rwYbn12HMbgDSjWOF63PR2OAQksNNdXtIMr3G1JNN8Pv14eCaRyJNzz3cvvOfmyDCCP4WHkLcyzmwXi/v8ZxyNG8rX4DHNxy8BqVreQ0B2OAAE5GG3t5e9288bPqwjEeuk5KhV1LRNe9LiZ31WhrN7YPIvoq3eOdx/Kk+miznchZFoWYJSyHf2oK/Y0bBcgnq6tY9ivzYB6nEPe+ooX8/Gmn/EAjjYzFXo8Zuty5luKU8SZXWq+rydVL67+9IiT/f2dnx1JNSctNeSYueby+aXcoKl0Acrr/mJm9RYAXn4ZsdxAlk4UBiNg2zUU+/+r9EdBnGHSwKkoa38sxp9qLjLuMEX8WgW0Mkh4zg53wFMAjD1HVNjsXkZD2eb/LXlj3/e0xJ7OnvMOcRREhOBNa1BhtWb0oldy7r3PHQ2lRoB+7Gdeha5HRaJRl3C8WwOjiVbige3OENXNb8YdpYbuBo4NchGCG4b6impTsiHate06TOgv7xIQC2+r2WqYOgxGNE64lump5SaA8J9MqRKNDeAKsi3ajK6/cq0v82S4mH3ovH/vZ8uP6FF6Xo1joJZ9ZmfutjgSJFoUWKlhsV/dUn4sGH/hWLvPW8JO0Lf0T+5IlWz5nlLHc6Q1IF58FgGAoqkwBFYwVxQAgShQUEhySxwqcNQ9oipZ9/PR3DbQcGjZ5vDYhk0jG/uNRTecFvOGtx1aDWnMDLNnRVV5VwmyHHWw1DjuqGmiJNLa5ryTAuUkuGd22OBt5ck2j7cCS3b2MJ90QLEd6Lcz+GPUEmB8rpnJ3Z3Tka3dzrzl9Dgbv0tCp7yaKFvK16Cid4S3EWKQEmJ0lwIs2wbpr1TGB4exFFc7gcOHdX/8BBm1R0z7qGzb/6aqDu2fW54DGFYsJadHtp5a+n8pargRwyZ3dkW0TsZ4IaYhi6bBotYJpvaFflt7epqTVvK9G9+5JJXHIwkhbhWEPGsALBCtej0vnBs/huyeQ/zBHs17HQqnQdEcmXIVptSAwiCFoX2Kmca40y17OEQhIhXQ0+G4/c8PNwy+OZi4NEIdKwTzvln992l554C82IFhzOGwhQYTU5Hk7Fdr8UD296S43X15lyOCIzekpXUpKaDEqJtu0SQQSxE3OoL5/DFaS8b67H6Z3tY4RiOyiazaBpH8PYJ5h6qjPevuZ/LTse2A1xPyrVwYOtWfDzkwRn7Xl4vIGqxepIXeukTD0hy52xdGBjsC24JUAk9+JU+IKT1AYAliA8oq20huOsVQJDihxlkgLLOT2Ce8Y80T31dKtz6mmDfQdSsqWpc/9TN9evux0VYjhlMFqw/Kak9uajePv3rBQt4jiTAuZyUtcDCUPfGTHUdfuU9JubtNjmlyKRVog/1PL9WOEyi7/kNLfvyUmcdQkSRp4o0HJAckDLAskiTxSFKjYC+4XaVLX+0Vj7dfdFg2/nggeFHmm73QuqKo75yc/s/qOvBCuIGlhLhw2ioseDm//buOPBX0T2PYnnbCIxDF1pS0stIjPT5bBWeVix1MOzDg/N2sspxlZDi64qjnNPIGnBTdEsSxHgyzOCzdRkKRXZ8qctb1z+K0hhyD69x7O0ovTom35p9c66hDQJw9CkhEFoEmGoKrSDYRW3EJTDdYaSatD0RIuuRsPpREcwnqwLpZvwJPw9w+1PEIqqL51fseB7fxLtNUcN2NrD/iItpcTbVv5225uX/xRCDku/Rn/4P2/NlcfZXHcJJCmEdWVPQNfXt6nSB5vl2LonYkHc2i+ajTmOPK5xli443e57vJTlJyFpIDmgNZEX/N4bUXQFLs6oV+StDyfCn/1HpAP78waNHn0azomnT3UWLbmcE3wDXpOPw5eaEg4H6l/8Y/v2v+CISF+tA+chCGvOh+itNlAe36fml1VfcJ2z9Pir7L75l1lc0y4QnZPO4J01x4rW8lmcpbiSFTwehnO4GNZugxaZozmbRVMT+9t2/f0VSGPIpizjmVzsLT/tEtFeOZ1mBI7hbDgM7GJ4t4flPeWs4JvCW8rn8fbqJaJ94imic/KpVteUJTZr1URS37s7FavvuXo3C3yvNvB5LFCb8dl7Y2QtGd0W8VacvZC3lM4BC2Ig+gAwCYYVaU2OtiZ3P/2mQiiHsM9o4DhRdNZ6aHNenZr+7zIpcufTHZ1PP5bqWLFVTuNWCWOS6A43jne4zpzJ2S5yUaRgB7XBjk0riACClXggCoJx0EZp0eXtK+PJf+/UMv1Cg0be5TkAq3VKOScUT8xeGrihgPspU3TBiWBURcVNYtXs6ydOPeWRS+ec+cr3K8568fZZZz536/STH/20s/oCVy5eVxgs7xJF57STbO5ZZ1nsNfMEW3kNJxb5Oc5hoxgRTHv4KWyBQbJHykBNw1PQovUb4eOwTFoqsTZgmNJ+nGCWmQiD1lbutxA0Y2EY3mXnxaIiyNcEi2PibJt75umCreY407D0KFOEf+aXJs049ZkvzT7r5R9XnfXiHbPPfvl7U0+8//zSGV+uImZchtPOu5cdTVDsEIZlKXgPljKybGGPndEPI9grbDbfT93+454rqfja2SL5+RpScapKcuvfQu2rNxFJPM3/49xfMSwUQ7WcTrFzKijD4SU0IAycy2KAggzekNfAJ4jqZlOrRA7ZmutuaVCemotPtXpmnU0P6mR48KNolqdojmEEf128YxVmiPXUXlRcVnvVSfbyRVdbvQuutjgmfY63V5wLrediTig6gaS4+Uqq/sN4x5q92XS6gObSrpLFs1mxeBZFMXR2DwtsmDFPBfIFVU5Jtm8NND31m0Rnwd3N88B1/lhJ84n1gCzLisU122Jx1JzIsFZbz2j5PCCZGPDT4BaosVQivOnhxs3PvkQQPSYbceWTr7nCXrzgNtFRfQYvli7iBO8JDO87zuKoneu11Uyz2GcJgumOJZOdlK10hqN0xjfOdBUdczXLO8EwK5jNXoCd0SkjHd33VjK4HndTP2w4x+l0f9/umXGpzXnpSaLt2jkc96Uqlvl0GcPO4glSjOr6tidTcdz0eZww+sCpdu/E0wTrF6tYrmZwunAwsLMZT6vbIcsvPZBqw2H57no6IHQnDcY34byTrc7JS6GiQuUaeAZJioU7nFXg1kzxVJ45xTfhkhPdvsWXW73zPmdxTjyLt5ZMZ3iHE/f6JCgcNOIoEvwJw1DCwf3ProIkDjJL1WRzyuaaofC2yqPBBfH3mRcSj0NISYnOVf/cv/YnvZ8q7l7grJnz9bOLJn32LNExnYp1LG+B0EIugilLnRFP2YkLac4xEdyvgtZDFlmjT4o3rG9vfOX3qc5Xe8zGtPhn+ItrrviC4JhwLJ5vhJsIQTnQNGd3s4J7OisUH8vbyheK3tq5/ppPLXSXnHKu3Tvvat5SPBkKtpD11isyk+d0TZeiu16Ktr+/Jxd8yLAUdOgql6vyh27fyUsY4WuTef47tRx7YQnDLPQxbLEAD45FRlEkC6TRsltXlzVpWjx3+zgK4DqH9/TZvHiNhaSthZR1oMBO0JiuR3ap8iNvpGJD6s9AdCcN0ld11gKLe9opFMUOijQwLkmzLCf4Jwq2skW4l6dgr5zN8m4vrp9BszmbXk7A7KcpnoG7WFKTViTCm7Gn/CDoiVRI9E8poTn3bBpXv/aSH5wXoqTb64Mtb/4+3r4SzzgpgFq+esYVZ3gqTvuRzTvnEs7ir9ZNZVMqtLngodNauj3lKD6uiBfLFtKs2PtO3xRNqHI4GG9Zdk/jB3dgX0r390qXTfnS8Xb/gs+ygrfko47lbDngiAewB8NwLj9nLZ3D2yoWCdbyBazg8SG59PbMvYGC/GhKNJTEU+s6Vve04EYH3E0eT8nFom3xxU7PZxeL1m8WM9xXqzh2iYuivQKYlKiw+OS5tw+mHomjJlLY1FetlKSBnOH7icQZDofndNH59SpGOBaKbFANSHfgvJiAqu7fpscefD+V6lHfBoruLaiua4lmQ1cHug7jYGRWElEEyYhgdohMZnUqqgiGF1J+eAhoTac6K0+6iCCqeyzpjsVWhcKNbz8mJ+pXgEWiwQ25K12AIwa6pEnx3e80B1/ulT1LJi+e6CxZdLVgq5oHJr9FsE9YDARyEeGs6m0Xb11JtC7X1GBjtqIXel9QEdSUmopsf6Oz/onnIKCHmV1Uc57P7jvqclYsmorP2xPYZ5ItHyQQcPHoj3ZKK1Bm/YKCjEdb4uG6vly0EcGZHo/jX56KRU8UV9x4nmD72wU2+4OzeOFH1Sx3ioem3fnjBvNk0RX43cuyk2fxPG5L0L3xGkcW5BLesbCcYU8Fu5waijbkgZqH09NDhr7h1UCg0LEhA0YPszvUsWGbHN+33jBV0OI+rPJeAY+GlaA3ougC7KdgOYdddEz9VMnkEwueDNW6476NidZVf5ETTUAIPSsvmuOmlk4mw3vfIpq29TZqwdt980/gLaULcMKUoSu4LZ/D5p53YUnlhYvheqHaTIQDa3Ylo3tf0dRkPLvQrQugbAxDNdKxfavDre/cH255v2Br6Sg64XjePuEYmhH4j6yM3jCwcusVkEdNS2pyqmNDOL5s1Lb+v8pqLXqqpPJzd4iOe+fbuCePE8VfzOaFs8D9qLCCX5vfMKevp8BhQ2gl7BMobulpojiqG+EeqTjXZvPWUvwVHpop04eoEnngpK40tLwhTVm7Hvf8GQZ6sEJ47xN18eDGZzQp2tZ9KfloAOsIaymeYi9ZeC58LbQXhFa3/p7XE4EP/6lKwc7ulRdHNhQ5uC8R+QAP1SmI4oqLJlu88y5gBXdlfqIUTlTmRM9kd+kJF9kJouD+otGGF8PJ0M5XdDXRdrCVAHdDxpVU+55o45v3NG/8fcE5/DZbiV9wz7oE3I5JvfDSiAL3KpFTbbtCHe8+Q0SjozbX4TKn56TpLPfbyRx/ZQnNVgq5MeHMpjnZKP0C47HgS1Uz3OLTBCseXDyObpgt2KdP5LklHLipfVPwwBAzjPoVcrLHyvLBohArpMM7n3gRrI2XoYUFl2C0icMgwH93OnzHXlU597snQECB2tWeDDf+7z+p0JaHFSkYzkbJCu7ilQ5ufrZz9xO9nPfptXsnX3yuYK8+Dtdz5VtxJCs8Nc7unPEp36I7Toaggg+a7Fi9V5OCWwxNBj2H25E8kKiSbftiHWv+tO/DO16AaIV6/y3FM2+6SHRMOCG7onW0QRJyurM90vH+/a0b/7UCAoavZb2gXVYCKmFG8AfysxOH8mN4r40iK4/mxQurCGJMHPY0VlDtJFxTWPF8N8VU45GLwwHWFBmUtkNXN74ZC/a2w92AUdCXTKeb4qytspXl3ZUM55pA0tiROWo6CACbhrH6KFoQTSn+QSq2q4ebkYruTrDWiTvA4adIVpjMcHYbrppV050NnU1v35XoWFGwA7R67jePc5ad8k3eUjyp0NEDDGd1UrRIy/EtK6VEa4/WWYrXJe0lix2Crfp4mrWImIacbt0dbVv+xz1b7nuUkDsK9vxXzvzGyZ6qs28WbOVT4esBshoVkDShq/FUMrjpv01r7vizqrb05qaNCNqYZOw0zjnHSVFzhnNwMZYIR1Hgq5siPMOHy+T0vuyVTzyoG+zlpywRrDe6aMaPM5GGA+xbiut6dJ2cfODJVAxHKoeFXjugYm3L2hnR08yJpRNYzlWNdTV3aRRgEhQFxiprr6IZNqHHWj6UpNYeMwPjHctjJBHaQhG2CMU6amha8KZjdc/WLb/1UeDSHtv9OQmn2zfzi5+zuqefR/YyhIyzWSlKLDJJtjXc9OoHENTdwjZFe6VqcdQuBHKpkOP1qyNty39dt+KnjxHyvoIz6pxFx08snnbdzRbnlJNImhtlwqXA2koridDGJ1r2PPb7eMeKUR8xaVGI9MVW+wQnTS0RB7BMuz9wJmk3KTKxORFb0zlyCw6PWNzgK51/Nm//YRXLLxwuYSCw4rboyrYV6fi968B/zYYOHX31Wpvx9lWtonuaLFhK5kPLDubjKPIGFA52FjKcs0Jj6N3R5rcKLjpLRvYlg6nINpERW3Ulaajx/c8Fm57ZkLvcFVTRnBtPc5ae8FVwf8ohqV4ybxBg4VgIiuTUWHhtOrGzx+rbeMe+lL1orgta81isbfnv9q259RWwfXpTbqHm6J980e5feB3NWcX+Oz+HA3TPVCMd3ft+x54nfxHY8yjOhj0kmMuLwkSGPdFOUb7hqDXey1Ak46ApP0nSW96SUvjeP7H4lMVXepnd8Z1JrHAxNNOZVcDDAfrcimkYe1T5mX8Gmp8A5R72AsC+SAOha5rUBqTB0bx3KsPa7AXq8cgBqjXNWD0MYy3mRX99tH0FTpTqWevSjUq4+bXdihFdFQ1u2qUk6nussXCXLqksqr38etE5+RRo7ZlCyeSBnas0Yy+hOD4YrP8fWhvdCjataYTYlA7tfLdl291IUL3NYOQmHvOri9ylJ93EWfxlA15oNiQAYRiKLicaN8Ra3vlt45Y734HAUXw5B2OCyGuTaOZoD01Po3sMLQ0eAkW7XAxt2a3Ky+s17XDtBXJYgdPFr3f7Pzebt3zZStH2kdAenNoR0bX29VLyD4+n48Puz0D0RxqEkmhIsRS3jxb9Dob3zh7pvS17gKIImnVV0qyjmOEcjfHOtTh0WKjG63K0LlKIMABcxexvX+gsWvgFhne6B9Lag6vDmiTlYFlxY6xjTffhU1OObo2kIpuC+Dkb1ANc1Zybz/BWn/MD3lo6C76PolmGSZOEkmqtDze/88e96+55hiASh3QJeSydlpfY7BUlNLOEI0l2uBoBikiCuVfmpajE08lEX8T8cQX306KKSxYJtlu8FFM5EtuRoZaohqHt09TX/toR+2MrIY3IYsB+SQORCG+L0qIvyAlF1SznriLpoSykGjgomqOANCo53uPhRF9zrGMVzl4bsJ1vsczweydf9CWcgg5psdhRiI1hdkcx/JsX/A4GHDaUpgmFbFj1dKg+2PQqbmAzmPfG1R71ozMclWd+V7RPPIbCLQVG1SKjCFWNhpKBzf8K7H/80XRs86h2fBYC/KB+imDBjUxOcNC0f7hPi/dzJCU4GKqynOJ3vCklBuKmoPWNu69j/RhNs260Qf/KV376EtHxgxKamzVSD4KFEtH1xg1K4q5/pDrQgh4RDIg0EInOdUGWLw3yVv8EVvBNyGZptGAQFMMzNO+qwSXwvK06EG19Fy2OAVVki6WEZZ0TRcKQk6aGXJtWdS2ZMtRUCv6mjawkQeKqFo/qcjiopdr2SvG9b0rhXcsi7ctxJGagpGGbcPSPT3dVnfcji2PSYpIeXcJAkjM0SZXCu18I7Hv2ns79zxyqqeI9oAlc+GiGneiiqKOZEXBRsNQsJOVxkoQrQZqrt8pyOHvlIODv2D5l99Zc6Cg+5VJHyaXHW5wTDFKtr1fG5lYA/YC+2Vt00ikW5w9KGPZYfMMjoT2ZvgzDMPap8gtPpMN/qZPlEetgHuyLtkxdcvflztLTfsVZ/f7s9OdRBFYQ8NuleP2KeNuK+9u3PvBKPL4DXYSBQPBPOq9CsM+qEa1VbpMCfTRJEZ6YB/WmTZPSKdJI6YQpmbKcVNKNYTm6bm97/bu4iG1Apr6n4pxyz4Szzrf7jr7O4py0MBM4qh2fANMwpUTT5nDL69/fu/oHhda6HFL8u7j4nAW85V4/zVWNRE8/Kjukk14npe+7Lxb+zfPJZH46PHeC4C6eZbFNL2G4o8F3PRrM+HkOhqlKmkbrDjl19z/a2h7eQcQHqh9jAdxtntKlJ1kcN1ew7MkMNJUj9TJxBmhQV1pWJJLfvDHU8FQueEQw6NbBV3VlacnkC++w+Y/6DCM47ZkTxkYTQBymoZpKqn1HomPdo4G6F58KtDyLretQ3D7USbSu8LlRwzGNIWh6heiffNIUX8WnroByuIoT/OVZF2c06y+mbxJKuqMp2rbij7u2/vp+Irz3sO9wdUNZmfdygv79ZE64igVrYyRKAGfCpQ09sUqW77ylLXLvIqdYXsvZFpexwqlehp3LU3QpWCRWnCOCs1ARMV1r2S5LD74SaXv4fTl6JMz3sPy2uOL8xbz928UUswCXPo+U9qBya6AsexTpyd/H2q5/Mz6yRDpg9ySPVHRzguadLazoL2d57xRcEj+kejdgZBZykQzv9LOCfxbvqHDIieBWObs/52CBGcV3g0w31HdElc68YlHxxEtvsXnn447tRdlkR7MMUBFIXE0bSgQ+/E/b/hcfltuXD3u8fSSwNh6XjuNFrphmTrRTtG04io/KnlV47G9iOIZip1VZbBOmCs4rp/G2q70sN89GMx6GpDj8HZR8yQsUZXdTzNwygfd4KKpxs5zCfp4x2c9xitVafKOr5IrjBPv3S2huDj7uSGtPWNfqNyip39wf7sQzcEYUgyYNRCKwoYMVHftZoaSS5lwTKHq0iSMLlneBzljs6cjGt+LBDw/XcmqueMq1Z7uKl3yJE70u0zgUgxYUoUqRcDK0+Z+dux/7Y6jx6THVkpaTRGclJ5b6GOZoNOUGAyQJBNbuFEGZYYIhQwRjdhIskaYEO7QU8x00Uw0tceZk/zxRdEeOOAQnTc8pY8X5x4gur6jpzbt0eSiNy6hgBuG3fcPjOPdiu/e7s3nLdV5w6fLT8EcKOPszqumd23X598+17f/PnlEgziGRBsCMd6xrYq3eIGepmMnx7rKPXv8oAsxRU8dzPd5/CVrcg5f3+mfYvCmDTxPpIbocPcB4M3uZFrMEkew6/McUVV+wUHBMPIWiOVDk4bStAwBJE4aeUlKhbS917n3mro79j+OmzWMK61Q1uViwhIto6kSotJ6+SgS1BJUOyQXj4SHGMQgJEBwQBUdGCA7IgyYVgiLxReZNwv5eKF5HYUmK9tFMZTlNLp7M8qXVJNO6oigZJGJDcmdHCsxX7L5JV3idNxwtWL9TxQonoHs10rUZy1YxTbNBU579SzR25+tqclTc16GSRgaxtlUNVudUjbeVLWQYmy0XPEqAIjE0U062bAjvffbJVHxf3k8jxYpjy2smXXetY+qlZ9t8850mw6ZkjteI1AzQNzzbeUAkgnrMEN6pVk/FCZPKpnzlTMfUz33GWbFwgqqm9nWZD2Jai+f5bI6pS2jOAbwyiqSBPrsum+lY3cpI08u/b9lxP55INxKEOOLYl0q0Hy1abV6KOZ4Ff7JrJrsSBbSrZlg12lpNoj1G8NYgyTMBsCqSBENpQBS56Jl/Mh/6Af4Opps/7wM33cXDgTwkyfpZamYZxy0+RrG7qilealWSodjQ+sKGCvZim23K5z1Fly612G+dzoqXexkWT7ofFa3Bzs+Arm9fI8V/9kC0rddV38PFQN5Ln7AWzymqmPHt77mKlnyBFdzOQovCRgKZHc/lSDDc8u5Pd773+b9CUGYIqXzmV+a6K8+5UXRMOoNmbT5dCjXKcmiTqcsdqhzvVNPNjVKqoVlLBQIqQcYYQpdJSjdMg6ZIXbMYosVhZYv9YF2Xs9bSCpK1gN7bKnnBPwtIoRiXxcc6VtwfqHvskWDjGziyQngqTikvnX79rfaiY7/IsKIwOp3B8GqgLNOJhp3hxld/tm/d/z0NgWN6SPHbdt+UyxzWP07l+DOwRFC58LQ0rCCaYaSDur6/TlPerVOUZS06Rc6yem8sZsUFg/XoMTamjWSBu3EjWeDJ8riNP5ITXsvHQYkberxd07Y3avLr9Yr88lpS3vxKCPljdFBKlFo+azUmVgrspyby4mklLLsQdzDLb0o0GmAg7ZShhTco6Ttub917H7glo7arO5bpsOEqObm6fPbXf2gvWnQNTeOM0REumtzQazK89ZmWbQ//ILD3P7mJP6WWaSfd8V136Wk/onkn6Ax6iKgwoLLwwdAUTdeTMUNLRUxNjhuEniZNHTdkNqFRw00KWJMRLCQpOBhGcFCM1U7RLI37iGQmfQHwczrZVB9uePW2ujU3/xuCsD5QFbO/dXzJ5Gv+JDgmzDaNkZ+8iLt3ycm29kDjyz/bt/sXfyeCwSNhH03qTm/R+RdZHfeXMHRRVDe0mGG0hE1t4w5VeX25lHr/mWi0DkxEfBb+h/6aL84XHbd5aLYYXko2hV7QlSjwJDEkCjxqEPc4629X7sybBPKSdF2N63pjs6asajPUl3cq0qa/RzoawIZHM77vRPqH9Wq7vXw+55paxLJnVFDciR6GniTSjBWJbKT7LroCn0+BCrJLkf/8UGvHHf8joqPajzMs9yQPKbE/Cq18K2+rmsFwznKSYkYk3SyyszeVZOuucPPb97ZsvQc3EcmwUvHUK8vdpUu+KdgrarNzRjAYZ3Zm7iIomqFo2iLiVHKWd5dwgqeCFXxVrFhUnfkr+Ms53lvEsA4nzYgCzuTE+7L6kxVc5gbhFt1Mh5Na+xo1Wo9HNJqk3BblHVPtnKV8Ec2KYB2PHFEiYelaUgGS/HfT1j/9RQ3uPVLmHphsmmmvEVh31NS0nbLy5Hup+IN3xSN/uy8aeW+DLDeDeZjvOdZFg2zz8pwbCn82ByzZvVLlv+Mbybsf6Hqg4DmlSBhZau8b+beJx0DaadrtoZkZfpo9sZzljz3d7px+ksU+cRYoQyWYmG5oM+b4fAaTSJCd2eRRMAuo03QtuBznVVezPsNwzuZsNZ+y2ed92uo99WqH56KjBcd1U3jh2gksv9TPMmUMbqIM6P5cIwnMGKJBld96PRX99SNSaFhb+Q0E+d8cCVBVR/3gLG/V+T8V7dXz4f1A0PCLC9PRlGg42rb8ru1v/+jPUDz5WYLUpCV3X+qtPOMvHO93D8wtKvS4/eUR7zGBGBu2xzuWf2PXshsPHM/vK794csnMa293FB99Keh8xtIZPjKEISdDm15s3fX0rYG9jxxxqz4vF8UykmGs/4nHccFhny7VOXzRxDM9ntsm8ZbPciSZGUrNvxG0KHDjWBEIAk8Rw/kbVL/vq3/gG0X/HzVGA98ybRgpiTAism4G4G9AN81o2jRTSdOIq4ae0ElTgzaJFkhatFCUUyAokSYph0ARHpEki6C1cQkkZWPxoJqMOzZ6VkV3CNDMtSvqB0AY3/1+sBmPJRh1jKBFQJhRY1eLXZxMcdaSeQxrH4EVsdDuQ6GkY3uXtdY/fV8q8O6BoUZHxaVub9nxX7PYa44lBnwC2RABLT/8gEWVY9s79z2FnZEZdkjFt0d5wRUTXdPmc7yreKBnrvYNk0hHdq/saHjxVx07/zpi6wUOJbZoWnyLouA8iX79tt3gdJYLbJOdZGrsNFuL1gNaFTYQJwhaFYM5RWygyGsmDWYdVHreStFOB0WXuhlmkhssETA/Z5XQ7PxyjltUyXDHVrLcseUMv7CE4eb7GWaWj2Emu2imwkbRbiAMEa0Y4IusYhwiAMkSnbq6d0M6/eMbAw2vQtAh+fmRJA2CSCZVNbx3D+eYYuUsnpk0LRTa83PAQDNdlSKReHDj3xvX337QUYuls75U5fId9V1G8PR9JsoIAeiL1dVEhKO4ZbHgB/n+BTPWuTPiKl1UJTpqj82FDRloVeE2gsGGl+9o3vQbtGgGYj4d8diQSrRXsvzuEoaqrKCoSS7CILP9FVlXc7RxQHvgxzL+CFRGJBMcBWLhD7pOKEAMDIbDdeSHwwpcC9GpabuXJZM/viGw/38QdMhWOQ/EJRwUcG1I655/PJgMbntK09JS1k0ZIjK+fSKsSA04bbyrmUsxFDOHYm2l2T6I0YYJPyiQrKVktuhZUJ4LzCEeM+Rog4Hu0XDm9UE5qUosnohs/kf9BwcT5CcAxr2h5tUNydiPw2p6GQWEcQg2VS0IfIPdBZtvlO7hhwOo7UgYYV1pWCMnfvXrYP2zENRj17rRxIiTBiLW9NqeSPNbf5UT+9/TtTSU9xArNjqSrNXBcsWV8O2A1VJc/Zkqq2vGpxnG4hwZl2AgIAmGdVTQFven3O6JzlwgoMxB8q4ytIp63RysP8BtuhJLpcJb/922/7kHIeRIXK05bNwcal6zIpX87l5ZflE2DGNUlPMIBmoXOsodqrr9/XTq1q+11z/Wehh0ZWTdky6Ida5ut7lmJ1mLf3bmWMUhGnQkyYpgLPKidUK7xTohLZafOMFbfvyVFtesyxjObj10XiTuY4obfYilNFectDgqoo6KxR5/9Rln2/0Lr2Z5dJOGkheS0HVZS4V2v9Wx++8/C9Q9fsiPUhxLeCsday6hqG1umquy09RE8NuHdUjQxwVIoNhp0q6rO9+VEv93U2cDHj96SC2MPEaNNAAmKdU3MdZJOsO7ZtCMtdDp8P0CdAa8SUsxb6uYY/VOPcnumXOhxTn1dIZ3FuWiHDpgXmjRDdmZaXFNPR6I6xwrCHyfhK5uLtYgQBK4gldKNq6Ltr77h+atf1oOgZ/4OrJCTrWVsNYPHYRpt1P0dJYkmU9yoaBiga9qdujq2lVJ6bbvBupfhKBDulNbV4wmaRDpdFBJp1rrLdZqC2fxz6FYUUCXY7DA3bcYzlXCWYonc6KvmmYtozxlvXcAa1AM7/Bwon8inltLcw4PSdLom+RiDBzYH6NIgfpQw6u/3r/+tt7OT/lEYmU62qlyxLpignZZKHqSSFE9ju38JABnkYKrpjaoyuvvpMK3/CDU9DYEH9YO8lElDYSaakkypq2Fd02sZhjH5KFv6Y/3dJXDiZHIC0loSjyaCm9+cNfW3zxMSGGcNDaOLtiWTsdNnfzAxjBRG0VOFEjak1md8glA9jFNImHonXWa8uibauqXvwq0jokh+FEnDUQiuilos0/oYKwl01nOVTnU/o2PD4Aw1HgiGdn6dMeOJ+9Otr83JvbGGIvYpqXjzyXDq6YK4l47xZTxJFHOkvQoT8w5fMDnQsFNdEKatmuTlPr5N9r2/uGtZGzMnKx/SEgDEW7d32b1VCZp1jOD5R2+PJd+8kAShiEp6ejeNzvrnr6zfe/ft0Pg4TadxjrM15Ox3ZW0uFagSYY2iRKWJO3M4Z8uMaLAh8Gu9LiuR1p05e31qeRvbwg0/DedW5w5VnDISIMgolqo8ZU6q2dWmhdL5jK83TmS6zWODFDQfmhmKla3PNz04m+bt/4Jz1z9pBXCkPGeFOtcFg+95eO4rTxFCQJFlrEEJRzp1IHZR5F1Q2kxlHXbVen3T4TDd/4h3r4GgsfcBL9DSBoZqLIcahSck+ycWLKAGuWjEMYcQLtVKbA/3r789/vW/vhlCBnv+BwkcD+MN1Px3RxtrHLQTBtFECU0QXlwhGUIw1eHFfn8yoahR3S9Yb+mPL5Giv3iO51NL4Bbdtj3f+0Nh5o0CDXZnCQItp6zeH0s75mWPVH9k0EcihwKJQIb/7zzvS89Al8/kRO4RgofSlLsqXh4tZ+iVsgkGTANU6Qp0s0RFIedpWNZo9CqQMJI64bcbih76hT1v6vl+G/u65AefiLdjrtGjekKcchJA5EKbwmTnLOZF4snsbyvhqSYMf6ahwecSq8psXgy8OF/O+v/9ddUeNd4x+cIYbmU7HguEV7pINkNYMg1g6/HgdXh4UiKx+FKrKCHG3mSwNmc+DdpGEqnpu7eqaQfWysl73mws+Gfj6Xj29sP3lZyzOKwkAYi2bm+gxE8HYK1YjYn+Es+tq49SRGmJhvJyLaX2vc9eWfnnid35K6MY+Sgr5UTLf9LRlZ7KObNuGnu0U1D0QnTRpqEQFMUA0SSi3rogASBszixU0IFoggZWrBdV9duU9P/2JxM/fIRrvGJxzoTO9sP08zOoeKwkQbAiHesbrF45hiCtXw+zVntQ5n4NbaBS/spQkm37wi3vP27li13j3d8ji6M1XIy8nIy8qFpyO+kDHJ7wjBa0qahQsUF78VkcdUq7nmR2ewAMBJUgml0tSaQKPC/lGHIMSCKJk3dXKdJL+9MS4+8n4r95c1Q63OPyPGW1sSR2ad16Om3G2y2Kb7Ko279pr30+K+zvMudDT3yySO7gM0k5GTTzkj7qruC2+56LBTa84k8Df1wYqrXaz9N4UurOKbSzpgLyyl+rp2mJ9goaoJI0p78cndsPbHSY5U4sO6wFzXsarTgjnFoSeimaYDoKdOIJg29AVyQxkZd25Qw5XWtmrHn5VBb2zaCwA2kjnjlPuykgXBWL51QNvGL37V6j7qUtxQVZ5ZxwMs4dPsfjRyyUwcoQtdTupxorYt3LP9jx5a7/hWNHthxbByHCdUEIVzhrBJTpFRZyrFzqii+hqOoCoEgKi0UXQoujI0hSJ4iCZ4lCYYyKTQawL/MVhP4Y+iEAeQAr5cgFHCBZIUw42nDaJcMokkxtKZWQq9vUOUtjEzs+3eSSrQSrR+7Du8xQRqIoqqLJ7qqTr1Q9Mw8hxO8Uyja4qFIFhuAMZPHgQAsYUnTYm3pZMPaZGDLc+H2l1+PNiwbJ4yxB3IpuCw84XC47ZyvjKRdPo4VOdNwGDTlYAnTSptwmSRZyjQpkyRNwzA0gyJkxSTSmm7GaJKKRhU52Wpq0faEHGwgElGwJvCIhI+1CzrGKqTfVjzniglW+4QFPF80iSY5EQ9lzF08IqBp0YiS6vgwGt76YWjPv/Dw4vG5GEcesLHKN1hZryULNH2REFAO5+FLhxVjtUIypaXncpoWpwxDPaJII8jJOtG6HnvDxzs8xzGOcYxjHOMYxzjGMY5xjGMc4xjHOMYxjnGMYxzjGMc4xjGOcYxjHOMYxzjGMY5xjGMc4xjHOMYxjnGMYxzjGMc4xjGOcYxjHOMYxzh6wxG1gnQchx2oLxaCsAvw0SSIGK7m7W+TGbyHyX4sCFwN3NfZHv3d3x3d0/toU67scvbednbCOBgXgXEwjb52gYJycEA54A49cSyHZDa4IPJp9/X7iHxe8be7rpLGMsjnrfuS/K7P1xe6ptn1WftDj7LAzHQFfsfT2CtBcOs9PP2rCWSk4QCZAFIGgulvARnH2AXldrunW1j2OIKmp1AE5QX9M02TbNcNc3MkHnk/nU4X1BOHw1HrtFovNYyMbvWoMJCGYhJaWzqpbI4kIzsh6KDT0EVRrHDanOfTFOmEr31VOEjfMDRNW9seDL6VC6PdNvdiQRSW0LTJGZq5qyXQjufN9Nh20eVyzbVwwqkkQQq6aTbJmvy/cDjc4+wRi8VS6rLYTyRZZgHUuiKTMCmQgK7r25VU6v1gIrEbonUlLRLycJzFIixV5dRjHdHo3lx4d5AlvpITGIpYmFCkNyKRyMZcOGG1WoscVuuF8PCpto6O/0KQnL0CldTtXiwy4hKSNLmDfzYLuIcEaIpsvNIZ6cQ0SafFOd9ms5wJ+SZJeI+ZiCSNR5fBw+gHCMikKAZeUDASjz+VSqUO7KDfnTRYkBtAPguC7PkDkGUgIwnM1Gkg/weCp7//AQTPARnH2ISlxOu9hOPF62ianktRpAu3S8YLBm6LaRAdumG8k1LS9wUCgeUYjNfyAKU+021z/ocwDQHUN6ugwBSZvwiSBD4hEhC2S1XUJ2PpxD/j8Xgwd5Xwu93HiRbrQzRJT0ANzwR2vb8rSEKXZOWPLR1t38+FcEU+381Wwfp9yDFn6EZ9IpX+YSAceBquHdRi+z2ez1kt1t+QJOUBAljdEQpcJUkSnkFyAFkCtP+ApqnToDZSkIsEPgBpmtgIAoeYmyRFvq+ts/M5+J7ffIkq9vpvsYqW29JK+sLWjo7Xc+HdQVeWlt8MZXxDLJW4LRQKHagTQBpzfE7Xg/BTrfXNTVdD0AEyKy0uvYVnmFshF1COJlg7PYqGInQjLanSj9oDgSfgO+11uS63Wxy3m1Am8B25goSHsZmkycNzxYFKssRtEoxpaHuCsegNyWTyQMPe3azBX5wEshAErY2BmjCDAf5GCcgSkIkg3fPwcQS+nGqQE0AWg4Bpe0SALSoqulIULD/lWPZkhqY9SBhgYqCZYVAkRTMMXcqyzOV2QfxlqduPz3YQaIImKZJgKYbGowREiiRFkqKEvAAJWViaLmIZ5niOZ39g5a1fJZxOV+52gmEyB6cJUFF5Kn8/DfcWEoISoWLx2TszwFYWTy+wQC5YQK3NYrnR5/TNzl0/AApqK8TBPLLwjDw8X3e9tNhF6zUQ62IDrCtZkr8np1NXyWnlqrQi/UA39FdBs6vgmeZBXDF7SxZAKmwmX/AQuaBCAF6DpyNJmoXc5MIygLzAd5IjTRLDD2IF2oRweEZd196VpPTtkiz/RJLk27vIj1Oa/HNdlvMnzhuypq1Pq+mfZa7L8u1pKf1TnTDWA2HGFFX9B4T9GK+lZenHIH+iksnW3L0ZFHqIvP9ykB8zwsAWA5l+NH9jLAFJ8lsgvwe5CgQtrDEPr9O5RGS4bwEzIOER0ALHFVV5T1akB2RV+ZeqqVshTAMtJmmaWcKI/I0Wn6U0c/MBZEzmzB7RhmEk4Z7lcP9zIC/KsvwSfF+h6VoAKgZBU3SRwHHXemj66MytAC1rD+R0xDRVTVsnK8pLiqK8cpDIyqsQ/qqm613PlYHGM2PdZA7HwN8AklssCNw18AL8mRh5QDZNqN65GpmJnv2YBcdxlVAOp0IadUk5/ZPWYMe/2oLBdW3BtrXtnZ0PpyLh76XS6VtkVf0PRI9n78oAk8SkwQs7OM3uwCYfMwoVuHs8DIY0DrbiMqDA78MjGgxzHVgSD7d3tj/cHmh/qKt0dnb+PRCPo9uEMBOJxA7I8yNw7UGM3xEIPAKu22awGsOKIr0EYXjtoY5AxwOdodB/4WEOWH6IsdDK9yyIjx/QfD0RZAEItqJHwjM7BEG8kmXYGRmt142oosr3JqT09U1tbbc0JeI3qenUjZqqvQmabkBrRzAUfaqNsJyXvT2PbKOJ16E1bk+m5XuC0egNgUjka4Fo+GsJSfqCIqu/BxenE6sXQ1M1HElja53RTSbXBQq3Yy+KLhvaHwPh0PXxcOqreYmFktfHwsmvxiPJGzoU6cnsHTl003DMB1hNl4le75nwFS3APLCiZsgFIRBguHSBxWIphqRKNMOoC5om9r0chGA63dIRDD4LbsU2+Nq10gNTYSYyyR2UZnfks1pAOfDxMaUe95Pgk2QzTmJJ9Zl+H6DBx2JAaBPYPxfWK7oVaQaZPGQ/HgRMzAeCLQl2lgogCCtIcU66mt2YNlYQbGU9IIVcnXwcL0gNCLor2AL0lXFMB+NPB8EWaRYI5qfQPViIaCpi/AqQWhB0vzB+3ozFPGDLn4+D1zEefraDFCqjPDCNcpC5IJiXaSD4PN1fHupBvvMKO/TQ9cM8YJnh9+7xMc8YZz4Ipov5QeIppBT5MsTfRlJCwc/9lWOfcFostQzFLgLfAptqU1XVF0Ox2N25ShEl4vFgSyj0hqord0GFr8N7wNVw8jSH5JjXDQA04VmVJ4BaNHBsOrDTVJKkBuwzCAaDO9Ip+VlV0zM+M5j3NNgt+C4K6QtW+la8NyJF6vMSlaP7c7KPiMVCuagFAPQGVYyiqTKRF692uaxTcxd6+bWPAPclwAyJMxRZ7jIM1NWBAuwDfP1QikzBenUAGbKgsP+xp8pBESJl9LgfnKhM4VLZuwvpxyAABqGGhmPf6KtCdAUWKfrjd4P8FeRKEFR2xFKQ+0AeBMF+iryiIoF8EQQ7dNA0R+LoCiwAjHMtyAMgGO8hkHtAzgfBCtsdSFDYQvwG5GEQ/E28714QbOEO8iUBk0GuB/kTCMbHuCi/AsGKjkDF+SEIPtffQDAPGBf/3g6CfnrXFikPJMNrQPA+jIt5wfvuAMGK21vhY3pYjvn8o7vS9T3giNLXQfAaCpYNxv0JCJJI17jYcY39Tz8DyZdfvkzwGbu5CgMHL4qVFE1CXkx0K+JpVX2maw/6AXR2LgOX4E2wAtDaoCiWRoLrYvqD6mBNRWRz3qNcZFNGZx1dCfgGlTobL3sPuCfwIZMAXMUKeILL5Trf4/RcBHKJ1+k9BS4hoRZCV4Pe1FS93tD1KFobLMOcaBNd1zqJj/pPEJnMwY9JhJT9/Ryi0eg+Q9fWQUM83y5abvPZXKj3+TrQPyA1Utc/yk1PYMcFFDZ8KhArE9SLpZH5i35K5leGjEzhwz/9plGINPDmfObyCRwF8h0QHFWpAvkQJM/o2CJjhT0n9zl/L5IH3vcpkGNBurQ+B4Bx0BTF+5Fw8EVcDvJzECSOriSAFeQsELx2HQi2xDjCgy39JSC/BDkdJP/7SHTY6n0bBNPEERvMx3EgWPnyRICdYl8BuRgECQmvY8XGtJDsfgGC8bsCLQQcZcK8YJ5QabHHGVt4rPC3gmT6AQoAyROfFcsF84TElgdWthtBfgxyEgg+AyoDWhvfBEFymwGSB1bQW0CQGLEcMX4CBIkHrw0ZNMn4SIqw4klxuqHV64TeCME9FKoV6ryhKVvAglCwMlIm6QIrBS2FHLBPI/dKgA90UkerDhsErKwuURTLHRbbOdD6z8KpH0A+4AEQnXAt0xmCGgJ3Z9pYPAhNZIVvue2OB5wO219dDvtfrVbxR6Wlpfi8hfGRhpOSor4jycoLuq5J0JrzPMNcZfHx+P4yJ5BjLjMPCB+6uyeAMFhIf9c1fRMQznl2l+Nv5SWlP3S73fguC1mXByNjbVGLIf7ZXq/3vK7i8/nOxb86Yc6EWBAzN8r0EbBnBoIz2evxDpCsDdKY4HQ6TwRCPRH+ngTpYWPStVO4L2DmMiUM7knfzwEoRBpdM4XXseLj0CtWol0g2Mq/DZIfUsKXixUGlRs/d70/++KznZ49HhaA97wD8l0QtEqwZUfzFytfviLkgZ+xQs0BeQ8EKzqSGP7FcXm0GLAid21dkWiQrPD3cZgNKzTGx1YYO4bw+bCi5SsnxsE08LdxeArvQwvrIpB85yUSHZLLV0Ew7T+C4DAYWl9YgXEcHgkUSa8QUSLhIql8CQTTwI4z/G3MA5Lfl0GwPH8Nkk8XyQnPUEEF/wxI3gpDAkGCw3JGK+NzIBgfBYkHK9+QAE2/AHqKcxCgcTexgejaudcVhmaQUTA0QB8gtmlyFM13Gx3KvnqapkpcFtu3q8srHqwqq3ywuqzyAZ/L+4go8DjUWITmhGZo+9JqesOBmwCZXtQcIJ6DoWk/QzM+hmE8UF/8YAnlrdvuyLbcgAyh0UQ0koz9XtWNlQawHBBVEcuxX3VZXTPwICSomdkfgn+7WxqIQCTyfiIR/YYsqX/SDV3iGfZLTqv94Yri8j9AJb0C53DkonYFpIOjswTJcew37RbrfVZB/HNXsfDCvfD3HoamLkRVAILO3foRumTmoEqN3aDwcBzL8hc5Rfv9TsH2gEu0PWDh+Z/4/f7cMacDhgnl1OO5u6M3SwOLGl88Vo7v5f42gPwWBMegu6JfZsqhezz8jrPosKLm52qgtXA/CCopkhWa+agQWPmx8mKLj/lAF+YFEPSlMT9/BsGxa7yeH07Dh88XAM5axPHxv4CguY+EgJUQ85CPhxX1VZC8m3InCBILxkESy5MG9kWcAYL9O6jcmJdVIEio6Eb8DwQZHpm+60vLP/9WkLzLgc+8GgR/H1vnC0DQ5EUivQtkEwhOsMPnexYkT+KYBwRaS1g2SOBoCewBwbkF74NgGmiJDQmmAd7GAacAmrje5kYAMkqUK0mMmeXagwBJodtB2VieO4nn+MsEnruY57lLBIE7DUx+LEt0g4KKKj8MrsD6zF05YBObhUlomrpXVpUPZEXZCFbDFk1Xt8N9vT0nHqqYBeTKIAkLuFh1KTn9IHgKTZhTIKBFVpt4sWHiUC0JUQDwTwFLA2EGY7G1zZ2tt4fjsS8l0tLPgDKbWZa+2Claf+exO//P4/F0tQQRmE4mLVVRn0tL6T/Lafm+g0SS78W/8BwrM6WZP526Owq4J5kzI01TBwNth66rL0B5PK/q2vPgMr6vKMpA33/uRSNt9v6e8yhEGghMBBUTW11s/XAGHfZbPArSvcXBuL2h67VC8ZBSu6aHnYVoRWAFQNcEOyWxHwMrLL4MDMOCwL9YKdHdwL9oHiLRYSXtbpbnfxd/q4sKHYT8d0wj32qhxZMfpsKWPW/qYV8GkggC08vPa1kEgiSHFRnTw86yrsN6+d/Av2hVdAe6PJgWAmsddvRimihoXWG+8F50AVEQSKD7QZDg0XJBC+pcEHQh+335fQHchDQkkWmnaYIsgh/vzX+nTMp0UiTF4vxCnBgEhIMuUlfk1B3sEd1IaZoWB0mg6JoWVTStRVbV5SlJvq21vRP7nw7SsYylgWkbhJZW1DuDkcg1gUjo2kAk+LloIv5/nZ2dfc9axt9GyeaCDAaDLyqq8jRU0hQQlsAxzNUcTZ+SLd5MvIKWRhfE4vH46o5gx13RdPoaWZa/D8/VzLPstdDCf8Nms2VIMIdMOkBQYNvoT3QGg79pD3X++iAJZv7eCYX3jokdoYWqJTx+RgoAKjpwhflqc2f7rSDfa+lsv7m1vf1OIN9ILkp/yJYOftD1vp47g0KkgTeh4DWsnKjg+c+FzMCMOnRB1+/drxVC9zhofeTXM6CiYmVFMx8JAeNiXwG6S6hc2KGIf7G/BSsrEkp3lyCfPv7tKz/5wsr/Rcsjz9T4/Pmywgqa73hDqwbdCLQ20E3Bv9g/g5Ue84NllkfX3y6UD0w3b82cDIJp5QWtDnRNMG+Ybv73N4PgtddAkHSQOLBMUK4A6a2DsF9omtkJxBFHbadoupJiGHT/eugLmMAi2MZz4Il4jAt+eTCSTAZyl7OAXKO1gMOqaUl6QJLk78HfH2Qkrd6STks3SJHEDW2dbehiHdwoZYyWrMmMjj3DkHuTyeRmsBg+BPkA5xzApd5a1Kx7gneD5DKP+hxJK/LfwBV6Hy0gmmEm8oJwFuTRkfmhvrTkYJjhcLgBKun9qWTq+/B8H7I0ewK4TTNz1z9C5hGYTPIAzFVXwXAcY8H8kkBm8PVgoBOS+1gIcH/mHmwYscTyMlDg72fTz49x94EeSgDAmzEcXzya0WiyY+XFPgcc6eiuiGgaY47z9w0XWHmwsuGDIIFg+lgA+SFLdCueAUEXAvOHgpOmvpGTN0GGCnyGri8n/5K7hmN+8nlBi+ifIPl8oOBIxtdA0NVCKyCPrmkVAqaLRIXIuzqYHo6GoFuF/T3YJ4OjKEgWCLQAcS0CdpJipy3mBd8P+MbET0FwZKG33+sTkirtNQw9M40afH+bwAtX+Xy+/IhTHjStE2cyFPMp8IVR2VVD1XF9Q0f2cg45cxuuh2VZfa6ls+2+1s72P2ck0Po3aLGf7Uxl1locWFNxAKDDcDPYGQikngMVbyDIuid4M0qXugiVfauUTv9O1VS0KAmaojzwCEDI2eR7cU96g9YRC72hGcbbYFDYWYpCK/Oj+zO1Ar4yXcJ6Aq/hc5psb9Wod+LIh/eVfl84cN9whlwxHBkf+xuwJcPOO1xghp2IqIhdgSYQmLKZH8aRgXyaWNG79ugUygy+oe69PuiGYIcS3o9mJ1odKC0gGBdbFfD9MhUKiSNPHljJ/g6C/QCIwRQgxkXB/HRVykJp4PMicSGQWJHAsGJ3zQt+x76NfOXBfCMpILBSF+rVxj6Z/Mw7fO5/g3R9RkwTW2Ikia5rIrCccLIRXsPRFbQysLzwfaG7hH0egwa05vs0TV8FraeOQ6FQqY4XGfYW8NlP43l+gpPnJ5Z4/BdxAvctiqLBHULX2ggYmvwG3N6llYOGPV+iJkl1sVWxCqN0Le9ekO0KhZdBgkszFRdcORyOowvIQrvdPnXGjBlojX2E/C90cwo7QqFlqqo9AWT2kXWDcbPxu+eLFgQBR+zy1mB30EA6UNamTpkmln/+/uywL37rUiqFABUHaYHUM6OnB6FXXc7M08gUT29VecDI5Jdk+iflvn4Jb0YywD4GnAexDwTNcbQ40GfOAzsj85UD/WkcRsTCRZ8832HXHflCwMqDQ47ociA744gDjh6gqY0tAHaIYeuDL2EFCLbsOAEM+1pwiBTvxd/KV5CeZuHwkC9A/Jv/jOSFi/jQKsDyQOsGh4oxD5gXzBPmBd2p/D1IBnm/G+9BFwbj4bOgoDrjHAhMFzXmeJCbQLCvBMsa08V+FBx6xbJBYBkiueKoEsZBMkLLDN8T5g3f7ZAII4dkQko9qqvaatRJiqI4luMutonWe4o8/nvtXu99oijcyTLscbhiwjQMRTX0x1p7WHrAl/m33YtP3j8gAXAj4GcojmO+6XTZ/ua2O+7vLk67469Wi/Xb+7Zty/cpZH/v4CrXNQ/peDr5H1XXseM4C4ybjX/QXW6b+9gil/fucn/p95xOJ5Y5WsR52Ip9vjOBWE+FbLbIpomd13nA7x0ggf6eH/kZV5sOFqTx0W8MBYN6L4VIA8OwwOicYMuOy4lxlAK5Euc+4LyHfMcYKum7IFi5sfKgWY69/b8DwTkPCEyna8by6WPB4+Qm7A/AvgkcncH5CdiS/wMk34uO9+KLfQwEKwaO5mD6aLbjvfh7+PkykK4Vpetz9EaQGI7tH/7NP3se+Xaxazi2SlgWOMyLHbA4bJrPA/Y/YD7QXepqyuNoEFpH+BfJBUek8B7sXMbhZkwHnwutCxz1wHkHSBo4koSEjWnjqA72nxwDgnnBvJ0Kku/XwaFwHPFBNwXTQ6JC5e2nfesdsVhsfUJJ/1rWtA8zvj9FczzLTuc59iyB5c9gWLYayITSDT2laMoT8WTyj0Qo1G3ZOc5QJqjMCIhpMgPpnT8IEB9ugEQyD02yLFML7LUAyOqo7sIz7DyWpqcZYArl7obbTfht+H3QINPoueArHo/vAWvjYbA2moGU4CL+Z35kD+VAMyZN0mQlL7DfcFvt95UVF/+wzFf8GZBPlxWV3Sby4i+B1YplVXsmEolkZsjmgD+P82qZftwTBI5YMVR+elsXAHH3psM4nosr4QpdGyggXyaNr9hU1X7TwYx0BX7HIT0cIUAywGHKZhBUaFR4bNnwhaD5hyML2Hqi2Y0WAFZWdE9Q4dFqwBYRiQRbZrQSsDKgxYCZwvSngCBQwbEiYWuJnZjoCmFlwvkLXTvU8F6cA4HuAcbDNNBCwXsxX/ii0S/G1horCv4Odt5hS47p4NwStF66khfGwfvRJcLnw1YSh0QxDpYFkh7mDysfmt35JcmYXn7vB7yet3byecFwjJ9XHkwv73pgK4hlg/fgKAg+D5Yzpo1kmR+xQVLOPx+WDZYtjkog+eBvY/5w9AjdRbSw0BLB50ALB68j6aIr02PviEHATKfTdQzL1+HSVviO7x6V1IBvKnguEXAXtii6+ncgjHuAZHrsFQGVqZLl2ZN03ZAMXd8PcV+VJAn1ZUCwiWIxRTFLcLooVOwICM4J6UXMuKbr2yRFfgXyhc9NWwXbHIampxqmkdZ0bXUimUTLuWvHqZlIJRqsNisPT1UF8ZKaYe6OS/Hnc2lkkJKkdoETd6ALQlLUBEjzGJpmTmJo9lSKIedAmYRkTX0oFo/9W1XVcO42BGkRxLkQb4Zm6P9NJBIHLbfvAtJht88HF26yochvJSXpwFJ04ECPwAkngj0RiMbjONXgQN+P1WqfSxNkLTz3ykQquQaCuur3QEHbrfZjgJlLoIxegmfFUble0Z35sBKhAqLiYyXFypJXdqyoqJg4jIgZQwVBYsHPmA7OzESzDUkDCQT9eFRyvB/jouT9eqwAqOBYeVDJ8y0DtuKo8Fhxuw/b5YHDn0g4SAhYsfC30Y3KV2SsqPjbGI7khYJ5zJNc10LN5xvTws8YBwsM42BZoLWAz4sVGl8ikmdXYP5x7QtW7nznLeYFKwWSX1fSw/TRXcO5JBgfSQ5fPpYLztXIp43xsAwxXSQWLJt8WSIBI/GhK4P5w3TyfUAYD+/FMsQ0sbN0oENu/YEURbHMYrFMow2yBowLp5HZvsHslFR1F5AF6slH/QJdAPeUWAUByZfUNSKmGMqHUHEGPOnMTti9jJs5miFJKzxc13fXA3CRMhWjI5CIoIWaaaBsNtsUqHTTgPQYRZf2RqMpfI/5DucDwIlZFo5bAITAA7kFg9HoWgju/r5xb4tilmWn8QxTC5XMDcYLGAF6Z0qWt+fKoYfeYj+LwLKzgAiWF5yKnwXp8XimAylN0pPJTZGD9/JwwrVFlGHIgUgEG418PSK8Xu9UUtcnS5q2B8oV9b/PMuoFFLhcc1mSLU+r6TXJZPLgjuxuQCUbKvDe7hnEMGwB89dQUOF7A8ZD5UdBYNyBOmdd70MM2QwfAeAzY14G+sxdy6ivfCOx5ONhufRWNvnfR2Ccvn5/uMA8oeTzPpDfwmfIA+8bLLre3x8KpZ+/v7/fHmg8xGDLIf8e+0Nf8Xq7NtC0+8NIpTOOcYxjHOMYxzjGMY5xjGMc4xjHOMYxjnGMYxzjGMc4xvGJAUH8Px4yWOtVwJyH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6" name="AutoShape 2" descr="data:image/png;base64,%20iVBORw0KGgoAAAANSUhEUgAAANYAAACXCAYAAABp56XnAAAAAXNSR0IArs4c6QAAAARnQU1BAACxjwv8YQUAAAAJcEhZcwAADsMAAA7DAcdvqGQAAFc8SURBVHhe7Z0HYFVF9v+/SV76S6+EQCqQ0HvvRapir6jo4lr3Z/m56v7WXcSylhXRXeuigr1R7CBFFFCQjrRAgkkggVTS+0vyP2funZd5N++lUFbC/31g3pwzc+7c+17OuTNzqws6GKWlpaEWiyWpsrKyd01NTWRdTU1ERVWFV1VlZWhlZbW5vKLCTPWhQCNMbu7w9PSAm6srTO7u5e5ubgUmDxM83T3hYzYXeHi6Z7i7ux/1cvfMcHV3zwgNDc1wcXGp1lflxMlpc94GVm5urtlkMo0uKyvrXVJSklBcVNg/Ly8/saCgIDQvvxAFRadQXFaB0qoqVNdZUNPYgNpGFzRQMLm5e1BY0b+6OmqJ8oYGmCh3baRg44BzcYWXuxu8PT0R4OON4MAAhAUHIzQkBOHh4VnhERFpQcHBW338/ddHhIRsdgabk/Zy3gRWY2OjqbCwcHBxcfHk3NycSccyMoYfPfqbV3pWNnKLilFaU4takwfga4ZHYDA8A4LgHRwCr4BAePn5w8PXF+7ePjB5eMKVeiimgQKK2mUJ9bV1qLdYYKmpgaWWUlUlqktLKRWjpoTSqQJYiovgVl0JP3cTIgL9kdAlGt27d69OTEzcGhER8aPZ3/+HwMBADjSLWIETJw74XQOLe6XGxvo5uTl5U1OPHBmfcvhIYEp6Ok4Wl6LSjYZwFDjmqGj4dYqGOSyCgigAnj6+cOPgcXMFObjeEkEBpAURy1omYBPWOSd7/iewLkq9HAVgg6UOddXVqC4pQXlhHkqyjqPs2G+wFOQhyLURCZ0i0bdXT/Tr2zcnKjr6FX9//9cpFeiNOHFig+KZ/z3y8/MH5+fm/iHl8OE5W7ZuNe8+dBgF9Y3wjUlEeK/eCIlLhG9oONy9vKy9jwgam+BRo+cswEGnJ5a5dR5C1lHPVpydjZP7dqPwwB74lJVgQFJ3TBw/rrp3nz7vBwUFvRQSErJfa8SJE43/WmBRQHjl5ORcm5mRcfe27dsHb9q2HZnFZfDoEodOA4ciLLEHfIOC4MKBxAFkHcb9vohgc3UTv1RNZQXyjxxG5pZNsGSkon9cV0ydNBH9BwxYFxQW9lSQn98P+mJO/j/nnAcWH8WrqKi4J/233+797rvvAjft2oOqoDBEDBqOyF594BsSDjeTGxrrOZAa9KXOERynbf3G9mwpyFzd3GiuVo+S7OMUYBtRtncHBsZG44rLL0fv3r1/8PPze8vb2/tzCshyXoS/f01NTe/a2qre1dU1oQ2WBri5u1vIJsvHx6eAhpPryNZ5cOQC45wFVlVVVSI51N3Hjx27Y926dV6rNm5GsW8AYsdfhE69+9FcyUfYtdoztScYHNFaG6JX0udsZKttDX1yuRC1IajYTk4cYGTfQDuDU8cykbr2a7j9dhiXTZ2MGTNnIDw8AvUNDQUlxUVeRw4fNu/btx9HM4+hqLQUdRYLPD08EBEcjF5JPdCX5mxdYmKe6tSp08titU4uCNrssuXl5ZElJSVX0h64X3lZ2WBLXV2Syd2U5efnn+Hn75/m6+t7gPbC5SaTKba6tnbSqcLC0du3bsVHy1cgw+KC2Ckz0bnvAHh4++jBJHsndmreDMo1v7Z+WB1ZhdU2b3ULcHC4uKKR8tqqClQUFqAsJwdVxUWoqyxHIwWAKwWAp5+/mO/5RXSCT2AQ9a4m2v56sW3aMNEV9XV1yNyxFb99vQLDunTCtddcjeLiYnz5zTc4lJMP18guCIiNh3doGNyozbrKKpSdyEJJ6iH4V5dj4rChmDZ96uedO0ffGBERIXo6Jx2bVl00Nzc3MS8396979uy9dvfevV4ZJ3NRVlONRnIockv4eXoiJiIC/fv05rkGIjt1QmFBAVasXIkvftyMgKFjkTz9Ynj5+TUN98ih2SFZ5sPftZWVqKuuIgetFeUmTy/Ro/Hhc82RaTlKZwuxbmqv+EQ2cvbT0DQ9DWZLDSLNPogICYG/2VcEeR0N+QpPncLJUyXIra5BQ2gEIvoPQUSPZHFYnwNMa5CClLaz9ORJ7PvsPdQf2osaFzcEDR+L+HFTEBDVmYZ/JmWvwT97I2rKy3Fi/6/4jXq8BHfgj7fesqNPnz4XU3DlsKWTjkuLgZWZmfnPzZs23bf8q69Nx6rq4J/UGyGJ3WlepO15ORAqCwtRkHoYZUcOoIuXCWNp73sgJQW7C0rQ47JrEdWrr1hLYwPt4cmhmaqyUhQeTcWptCOoyTsJT0styE3hTnb15He1lCppIdfAYATEd0c4ObJfWLgWEPW6MxtosSNTKl1ojlSWl4ujG9YAGWkYnBCDcSNHoFevngijHsXDy0v0RJIGCp7ysnJkpP+GLdu2Y83Pv6CAhrQJF81CKPVCaq/KbddWlGPv8k9wbOtmjLzjf9B5wBDxO4G+v/gd2E5YU047GJ6zVZYUYe9nH8A7/TD+9093p/Tr12+CM7g6NnZ9kZzFlJKS8t6K5cuu/ernbdTrjEH8qPHwDQvTDn+zLwkXYedwEXv/ypJi/PrZhzi66nPEjpuMvtfeLIZPjfUWNhJ25QX5yKIhU+WRg4jx9USfxAR0T4hH586dEeDvD09y6nqyr6ioRF5eHlKPHsXeQ4eRklcAdI5F15HjEBTdxcaZ2wSZ8nCTz1cd2/kL8jeuxdhu8bjy0tlISk6Guzt1F20k69gxLP/8C3y9fTeCx16ELoOHaoEog4uCpd5Sh5RVXyLj500YeOOtiKI5ZYO+Q2Ar8aPrAi/G5+T4HNquD5cisjAbD/7Pn1K6de8+IigoqJhNnXQ8mgUWB1VqauqGt99eMnr1vkPoPecPiOrZRzgCOyYL7AzWBUngYVBRZjq2LXkDQTFx6HfVDeJKCNG7kKM1ULBkbNuCwp++x5CuUZg9bRr69e8HmpvpjTimhoaKqYcPY8WXX+H7/YcQPGoSBflYCnA32o62DQ+Fs9fX4cj6NXDdvwN3Xnc1Jk+ZDJOp7QFlSyPWr12P5/6zGOZx05AwZgL/blqUELw+3rYDX61A5i8/Yfi8uxHWrYf2+3EQUm4c2nJvV1Vagm2vLsSk2M647bbbXo+Pj79Tr3bSwWgWWNnZ2Y99+skn899bvxH9/kAOkUgOQXtgR/BQpoTmKlsWv4yQ+ET0v+p6mLy8RVDx0K2mqhKHyMECT2TgD1dfgfETJoieqb3w5UhbtvyMf7/9Doo7x6PXxVfSenie03JwiR6VHP7gN5/D9+hB/P2Be9G7D+0ozgIbN2zAE6+/icjLrqOdT1+xA5Hwd2+gbd7z8bvIO3wQkX0HoK6qCubwcHQZOIzyiGbbzjuo47u3I/OjJfjrPXda6LeK8/X1zdKrnXQg3PRcUFBQEL1rx47lr7//oWv8NXMR1aefGNZw9LGD8l6VT5bKy4lYriwuwpbXX6Q5UCQGXT+XnN1LOAw7Vi0F1b5P3kOP6lIseOTPGDRkCPUSNIk/DXgI2jUmBoP79MautauQkZuP8O5J7MG6hX14mzOpt8SOzVjw4P3o3ZfmfGeJmLg4eNTVYN3q1QimwPKgHYro2hkKZt7p8Jw058Cv2Pb268jYshkZP/2IU9S7Ryb3hndgkLWXE5DsExSC44cPwau8xLVvr577Fr7wwh691kkHwsYri4uL53757bcmj14DEd1/EBrqLHDhv7sYvdSj8LdUpK5bhSPk2PlHj6Cahi77VnwsHGiACCruqXgvTPMZSz0OffMFEuvK8djf/k844dkgLiEBf/vzg/BJT0Hmjm0iwB3BwV2ScxJ5P6zBXTfdcFaDSjLr4ovRN8QPx2nuCHHaoAnewXj6mjHg2psQ1W+Q0OtqqnF043oc+HqlPlRuWoZ7Vt4xhfcdiP2paSgsLh6mVznpYNgE1tHU1Bv2ZRxD7LiJ+jV6FFXi7+6C9M0/YtWjD2L1Yw/hu8cextcP/w/JDyMv5SAG3XgbvAMCtQk62btQj3bi4D64HT2EB+66E2Fh4dyIFWUffVrEJybixtmzcOLHNagoOiUCyC60osyfN2JEQldMoCHoucDs50dzxqkoP/grqsvKmgU6/yb+nbtg0E1/gH9EpPg5eaeTvXsHqsub27MW1CUGhRWVOFVQ0P4xs5PzAqtHFhUVBR44cCCpPjAMgZ2ireN/Hu6VnszGL2+/hhwKlrrqGtRWV6Mg7Yg4B5Q8/RJyhK7W+QU7Cp+XyvlpA66fcRGSevYU5Sq2rnR6TJkyBX1DA5G18xfSmrfIwVZWmI/69CO4/OJZcPfw0Gu0gzCVfO6stlYvOTMGDhyISBrh8hDPbpDT+mKGjkTvS6+ieZQ7d02iWLvU1xbutbzMfqijIW55RYVe6qSjYfUCviP3eHY2vDt11g4KyD8+9T4nf91DE/BDwinE3IrK+QRp8oxL0XX4qKYg5AoaDhWmpyGsthIXTZksys8FvmYzpk0Yj7LDB2h4VaXv+Xmb9e0mxyw4moq4IH/06t1LlDF79uzBo48+iutvmIM777oHy5cvF0F2JoSEhqFnbFcUZRyltRuDRbuChA9M9L7kCnFOztXdhK5DR8DD7G/9nTU0WXwLKq/nEYCTDok1sMrLyxOLafjhFRRMsaE4Kf2Ba8pKxSU+sl/gPX5kz97oQ3tgvjpCO+yt2bNDFB4+iKG9khFOQx/GQr3ZTz//jAWPP4G7774HCxY8jl+2/XLGjjOgf38ENtShPD+PuygqkVuobWPZsXQMSE6Cj4+vKFu/fj3+MG8ennnueXzx+Rd46+0luOOuu/HCokWopl74TOgWF4vqnBPiAl1tDyPRZJ5P+dFOq8ek6egycAjtlC4Rc1P+fa00auf7amiIaCJ7Tw8P5xHBDorNuIX/+A1ieMTOoDsH/eEjknvDL7KTOHnLgePOvdXMS8U5KzEB123ZKfgSpaoTx9G3T29Rxm7z8ccf46abbsZjFFCvvvoq5Qtw8823YBn1FnKPrbhXM4x1Ug8LD0dUcDDKKLC06w0Zynk76mphKSpEfExXUZqTk4N/Pr8Qu3buFvNHEw0N+ar6gvwCvPSvf2P9998Lu7Zi3KaoTpFwrapAPf1+ckuMcHnMyDEwh4bT7yR7WQVSud1T6UcR6uuN4NBQ51iwg2INLG9v75wgfz9UFuaJANL2utrVCuFJyRg693YERHUR52YCKaDiRk/QbdgVOJFMvQZfQeBRV43ozp2pDNi7Zy8ef+Ip/PZbOtxoD81DSDd3dxxOOYyn/vE09u/X7hE0uJgNxjqp8/mwyJAgVFMANe34G0V9Q10dGqsrERwUJEp5CLhz1y7tlIHVoWmIRkFWkJePtWvXiO/aVozb5OvrC1f63Vo658dD5sDoGPiGRSJ79y7rTkXC8zO+g/nk9i3o2S0BAQEBW/UqJx0Ma2B5enruiY+NRVVmBqqKi7WYYeiPz87Y+9IrcdGjTyC8WxISxk2Cfye+XEkdymnBxSdBPSj316+qWL16FdLSjlLvoM3PGL5ukFdw8OAhrF23TpSdDtxeIM216nmOZL0KQ1sHnx7gi4Q9PLWDFllZWagor9CPdmpDxbi4ONx++x+R2D0Rx49nofYMDmZYg9U2VmwQvb23Fzr3H4j81EOorazQl9OulOf8yIbv4FdagKFDBlebTCZnYHVQrIHFF30m9exZHOJiQeYvP9PeU547Jk+h//zkI75lPjguAQljJ5Ij0KKGPa5mS70AOQn3TkzmsUzy+XqyF6pwrh49umP27Ivh72fGb0ePiiA4XcQQUGyGvgIdVzcTGlzcUFWlzZ34sLi4oZLWr/UUjZg+bSoWvbAQF8+aBR+aK8qgOx1ojop6WicfpNDQ1tGEJvNnWI+esFTXoCznJH8BWi/foeyC1B+/Rz4F1vQJ49G9R9IPFPjOGyA7KDaeFBMTs2zCyOE49t2XyEk5ADcPd/EHl5w88Ct8gkMQmpCon9zkUv6QiYKKlqmjQKms0o60eXny1QhaG+zQHHB33H473lm6FCNGjoQHzXVEkLaA6p5GKilw+L4pdTtFz+DpBbfAYPyWni7K+vbuQ98vVpxXEr0DNXrw4EF88cUXSD1yBEOHDhbb0hLNw6SJ41nZaOAH3XjydfqM/E0k+m9APaU5LBx+4RHIPbRf3E5SXVGBfV8uR/qy9zFj1HCMGz8eXbp0+YtYwEmHxMajw8LCPhg7bjzG9uqBPW++guO7dwqnd6U9PT8yLO/gfkQk99KPBLL7sLNwrrsZZR5ePqh2NYmDAszQYUN5/qbPX3jOVo9Dhw5i48ZNNDQrx7DhwzVHbwFHtTU0n8ui+ZFnULAeV/p2EHwfl2/XeOzYd0Ccr0pKTsIdf5yHwKBA+i614K35fsOPuHXebTBRb3z5FVdoC7aAuh2qzMG6j+aMZpo/8Xrpx9FrlN9GQDLvXGieGdo9WVzpf+i7b/DToqdRtWktbrh4BmZefDESEhJeN5vNzkuZOjA2gRUUFPRDYmLi6iuvvBJjErti3xsviXuLKk4VoSI/H+UFuTSMSdatmzsN/+NzYAgIxqHDh0XpRVMuwiWXzBL1fFCkvr4Bb761BDfNnYu42BhMnjRJ2J0OfGtJVmGRuJHQGOh8CoDPGe0/ni0CmYd5t956K5568gmMHDUSXTpHiSHpzTfdiH8+9yw6UxunC/d4ezOOISypl/KTSEGGoNw+FhsR1q07Th09ghPL3sWoqGDceetcTJs2DT26d18WEhLyJ83QSUfF5iJc5vFnn/3Fz8fn6vDwCHOApzsyt/+Mozt+QTYNW9h3u0+eBhMNd4RihR1Gc2o+iVxVUY7SQ79i4tix4iBGv379UFdnQUlJCdxoPhEREQ4O3ocefogcOkq0cDqsWbMGm4+dRJdR48VjpDXktlDv6euL3OzjqEw/itEjR/ABGgwaNAhTL7oIM2fMwI1z5uCqq67i+aWwPx34qvs3lyxBqqs34kaOs8aOuh0aikwi3yiau28PJvbvjcuvvIofRMP3pS2j3+s66sGdDwTt4DSb3Hi7uqYFRkRM6NOnT84smtT/8Za5uCg5EXUH98C/UxQ8+RZ7cQROdRoFCrhwmpwfLijGr3u10Uy3bt1Er/DZpx/j008+xvJln+HpfzyFeP3CXDVE20phQT4+/24tApL7ivmU1mMpkM4nYGNHT8SGA4fw808/iWLuuWj+giFDhiA5ORk++kNtTpdNNKT9bteviBkz0TAMdAxvqwfNx4Liu6Ompk4EdnhExA5fX19nUF0g2D1q4OXikhIcHDwloVs3y7BhwzBx4gR0iYtHSGIPcbStyXnkXrlJF5PzkFC4d+uJj1d8jir9ciE+z9Ovbz+MGzeWn0xk49AOQrRFPvn0M2Q2uCF64GDS+LZ/7bkT3GNqOSWaHwbHxCJkzGS89NZSHNTPmZ0tdu/aiRffXoLQCVMREhOnXYRss5twEGT0+/E5q2D6PbNpLlpTVcU97jvOoLpwsBtYDO3Z9/t4e/9A8y7hH2WWBgR07qL4CgkiwGSBlPmcDMQJ5G0nCrBy5UpReybINUi+X7cOyzb+jG4XXw5vPl9GK+QnH+UeOoDD330lbi7c89G7OLTqC3EvVOcBg1GV1BePL3wB+/bu1VtpjnE9juCdB2/Do8+9gIZ+wxA3fAwVyu8vdxPG1lSdZOr1+ar3QtruvNxcvrzL+XSmC4hmcyyV+fPnx1RXV0/kqxY2H05FHO2Z+bHPVh8RPsQfhj6H6j2phzIFh+CHlSvE048SaTgosVmcMOpGrHbk0KtXrcYLby9F8JSLxePU+GUHx7Zvwda3X8fO996iwPoaGT9vRObWzfht0wakU+KLY2PJ+Su8zVi7YhncLXV8aqHZ4XVH61c5nplJc6qlePvbNQgYPw3xo8eL3kcLLLUFlo26hGTaGfBy2Tu3I7lzJ8QnxP/47LPPOk8IXyC0GFiPPfZYcHlZ2bWbNm/GwVNliBszQT+JKp1IOktzp+J5hF94JCzevljz6UfwJT0hMUHcQawuyRh1e5QUF9Pw7xO8uuJLBE6cgdihI0WgpX3/HX54/ikc37kNtWWlvOcXh/ZFIrmmtBS5hw+iKP0okqbPhntsN3HH78Htv4inQvEQlXpmLTgcUFlZgd/SjuLrb77Bv5a+h12l1UjgJ1D17qcZiKBqH+I7u7qJc4Od3F1pmNxnxz+ff36DVuuko9OiP1NwjD9x4sSG559fiL1uvhh0463Q7hBuiyNR0/yf5jk5KQdxbPUXGBAagOuvulIcJfTgI4tt4FRhITZTYC9f9R2OwR3x02YjJD6emnZB3pEUrFnwCHIO7hdzKoeQ4/MBlwHX3oxxDzyCWhp+8R2/Jfv3ILChFt2px0js2hWREWHwM/uJuVkt9Wr5Bfk4ln0SqZnHkFVaifrwTogcOBShCd3ERbzacwXlT2jcucjfyF69LtN69n72PpIrC/Hg/fcv6xoTc5VW76Sjo3pCMyiwYo8ePZr+2BNP4lSPAeg981LqBfgiU16MnMPoSzaOI9GejVFxqgDpmzeg6sAe9O/SCeNGjhRH5cLDw0WvwVdkcC/Ht2+UlpTwMw2xZ++v+Gn3HmTWNCBs6Ch0HTQEHr5m0SqfM9v98XvY/K9/ihO+rZ1krq+zIGbEGMx69kX4BgWL3oyv1eOHdhZl/IbKk1moKy7i4+fikiy+PtKVelv30HD4R3dFUJdY+AYHiwDmnpLnSLZfXn5n42/gaLv4qKUJh9ethu/erXj0kT/v6dmz1wC90kkHp0Vv5MDa9+uv6Y88tgA+0y5HPDkmX93uGGOkSV07CsYjppKTJ5CXsh8VNO/xqCpHoLsJvrT396Lc0tCIqrpa8ZK5skZXuIVGILBbEsISusPbP4BaoQaokeLsLORs24zMjetw6Oef0UBlLQUWn5R2N7mhd58kRE2ahfBRkxFMPRQvo20dJQq0utoaihfWCKrjw+cmd754mC/npX8ioPT6swCfDji2aztKv/4Mf3/w/uLhI0Zol+I76fC0FlimX7ZsqXvkyX8g+qY7EdWztx5Y7Fz2AoiRjqfqTbZ8RzI7Kvcy1TQn4melV5eXw1JTLXoDPr/DR/q8KJD4Oe/sfOzQnDgQTu7eifxVn2JirCe6x0bi3x+sxw/bDlIPRE5P0yQtVHittF69UwkJ8sM104bjhllD8cu+DKw/WgGf0dMRPWyUCBzuKdlOLisR38QmkGy/S3O9fXBPXvBbGn5751XM/9OdmDBpsh99R+fRwQuAVr1izXerG+cv+jd63v1nhHSN0c/VnCnkwrxm7jFYEApDOflqI0cEObS196ASdsK81CMoWrkEt47qgqljesPdwx0HUrPwybe/4KddR3CyoBQVVdqtH36+nggP9EXP7jGYOqoXxg3tAX9fb9TSkHDnvt/w1rd7UBA3BAkzLqMA9tbWJR9JZUXXRSa3xY4uUG2lzhkpVl3aavAOpjQvFwfeWIgHrr8aEydP6RYYGJimVzvpwNj+pe3wxeefH3/i9Tejhzz4d5hDQ7XhkFhMOhYjm1GdR9a3pDuqs4WDr66mBkfefwPXdrXg2pnDxKPQuadxox7QYmlAYXEZCooqUFlZLZox+3ghhAIrwN8XXhSADTQnaqCFOIZ5Ppd6NBsvf7oRJ7uNQ/z0y0RPats7nXs4sKrKSrDj5ecxb8o4XHHttROcL6+7MHB8jFmntrbGUs8O3OyWCg4Cmewhyx0FDestB5QVmp/x03b9S09g7KBuZK4dzmd4/sRHysND/NG7WxSG9ovH0L7x6JkYhbCQADG3sohD8Jo9L2ax1KNbfBRuu2wUXFO2iacrncm9WKdPo7ju0oUSX0dpqXbefnWh0Ko31dTQ0IqGYeJwtvBNCoJme3apy2BRdBtTNZgkRp1RyzS5Kj8HUb6uCAzwtQaVhFUOHAsFGScONk58LstoK6kn+6TEzhjSxYxTaYfsbkXTdqi1jmRJa/WMVs7zQD4y6EbzyjKeZ1os2tN3nHR4Wg2sKr6OjeYg4olCwiEoiQ7G6DR6nZX22qqoAcgyJTd3VFqo1Giqw4fITTSc4x6Kex8ePrLOSXvqlBHqhV1d4O9Nw0TaeThqV0NuDyfZlnGBttSrkE7/eVtNvmYKrDI+ue18QOcFQquBJY7G6f+aMDqPse50bVWUcpofBUR3RXaVK44ey6Vg4eBxEbeKcOBwgFRUVeNA6nGsXLMdb322AUtXbMSKtTux7/BxUSfsKHHAceLbV/IKSrD3WBH8qG1xEKUZLW3r6eiSpjo+X2by8kVlVQ3q6upiRaGTDk87JxbSIThImpyjSWfUAGrJVtYxss4+HNx+4eFw7TkYS77eiQOHj6Giohr5RWXYc+gYPvpmK/655Hu8t+4oNqXVYfGXu3CivhOO10Zi6Zo0PPPWenz5/R6czCuCpU7r9k7mFuI/y39ChjlWu0HxDJ67cSbwDsvdxwflFPxn8jAbJ+cXLV4ryMyaNevSXUczYruOHq8PByVqoDAyWCT2ZEeBpC5r34Z7FL/OXZCRV4YfN+3GzzuPYMP2VBw6QcM4364YMWkWrr7uJvESO3446H333Y/LLr8c/QcNo6FWKL7+fjuWrdmK1OxC7Dp0HMt/SkWKZxfEz7oC3oGBFGvyaCcjg1/NJbbb1YTRxv730Giq4xPnRVkZcKE0buSIlFdeffUbvdJJB6Z9PZaYiEinoNxmYiLrpCNJnaHcrq2E63VRLG9wRlqWHZ9PHne75CqEzbkPuy1BiIjpi7/O/wceevhhTJ0yGaEhweKCWR4i+vjwQ2yATpERuPjimZgydToyXIOxr8tobA0bjuqJN6DHdbfAHB6pncPidVq30RgMRp1Rt1+ibrsqG1HqKOM3jNTV1/Ob9p1zrAuE1gOLegp2anElg3Ue0uQU2ocsl6hlei4ytZyROiXrCVd7aDbivJW7OwI6R8MvOAjJST0QHh4mzktJysorxDkp453B/CpW/+BgxI4cg+5TpqFz3/5w59cOifNyEnXbGFXXt9NKS7btw93TG3UWC2rrHD/s00nHotXA8vbyRD2/Jb9eOiA7kL6HtzqTqrMsg6Q9ti2gBB0HF19Vzr0MO6MRvojXldo23mtlNpvhVm8Rj8Dm6wLF49tselGixeBm1Po2bHdr6E3wU5ssfGqgocF5uP0CodXA4vf0Nlr4j25vcs+eIR1MlRmj3Fq9HniiWLFVzRgKBj4i6Eo9Ul5+vl7YBL+UgIZUutaECDQRkHpda+sRqHWKQau2DAuU7NoqUD2fI+ST8DW1Nf/fDAXnz59vfuCBB0bPmDZlzoBBgx4dOHjw4kGDBy8ZQPmYCZMfvPPeey+dP//5UN28w9FqYHm4m8r5cLaFewfh++wpsreR6EEhYFnq0lZFXdZoSwhVKbfqTfB1g+ZO0TiUmobysjK9VMPH10dcWGu7fXoLag9lbVdv26qrGOuMuopax7BAyWimoptwYPHJbAufjL9AoUDymjpp1PjOnTo95uXpseXxBQuKXnjhhU3frl773u6dO5/YtWPHvJ07dszdTfmmDev++dpLL61c8Pif8718zVsSuvV4bM6tt2pv2eggtBpYnh6eBS6N1AvQcNDWS4we05LeHts2QE7Ib6E/cjJXPM1WJe1IKk4cz0Jubp5eolFNQ0BxWyIF5fkGH/HkfpR7rQuNh+bdEB0XFbHoiSceP/nd+p82ZJ88Ob+6pnY4fdMW7kzVod+juqJ8+NHUw/Pff/vtfR6+AdsvunrOpXrteU2rgcVvQjTRH76eJtbaSVRKVgfQdZseiGVFd2jLqLYqLdvw03QDo6LhldQHby59RzyHooCGhf95/XWs3LwFLt164o233hLl/Ny/YxkZWPn5F3ALCYMnH9QQ29S83ea6xJ6tI9rSplJG28JzrAb6bS11da07WwfhzRef6p0UE/Hec29+kJ5+Ive+hobGQL3qtKmtKBm85tP3VwZHdd3w4HMvn9fzUfb0Fvl+/folf3/u+bkJt92HiO49xPtz2+5kKnJVLS3raHPkMk1tcM9TXVKMvZ+8B3N+tniWxkmLC5KvuFY8TepXLs89jrjOUUjNOoHyoDD0vvxa+Hfq3DTPagavp9WfRKc9tkb0ZSlzMbmh8FgG0t5+GX+747aMKVOnnp23oP+O3HrNjLkfLV/17ypLo3a797nAxWMHGmuH6Np5R6s9Fj9oxeTqKt4rrDmS0aFYbsnB9DqbnkuiLCurHWK7HAeHV0AgBsz5AwJnXwefqZdj2D0Pipfkefn5U/mtME+7DGkhXRBC9UPm3Q1/6uUcB9V/E/27KF9J/XYdlQ0bNpimjuj177c/+XbJOQ0qwhwaOnjJhg1n3AueK1o/eOHpCW8Pd+qG+cZW/vNLF1BlGWz2EkO59RwYo9YxSr01AAkWhSrrtEzmfArAnQI/us8AdB0wGN4BAdqhdAoek6cXYoaMQJ9LrkA0n7Ny90Sj6G15QT1JrLqyHlmvyoxVtmOrYq/cWGaod3QlfkeAg+qhu29Z+92WA/foRW2Crzzx9vYRr7Pl5OHRttHwjCtu3XzLhAnFunre0frBCy8P+JLzai9J0wub4bCi/fBKpH9xs5ykQ0pZXV1DI/iN/fzIAHGuTS7L5aKM6yjYVKdV22Wkbg97tlaUNllUk7ocJ0Yuq+oku7mZYKHt68gniJ9++K7F2w9mjNfVFvHlkcawkbhl3h148qmn9nzy6SdLV6xYLtLSt974+IH77tkzefyo6rDQENufWycourvlxhuvvFNXz0vsbbcNhw8ffuwfzzwzPycmGf1p/sIHMc4pwun4gzZNdzwbnRFlkjbainpdEcGrVAhb0vk2es7Vemug84e0JfTq5u2yYNR1jLac0R67NDcXv762EH+5ZU7GJbNnd7g51h3XzXrk9Y++flpXHeJhDsGUWbMw57qrN48ZOuSVzpFhq11cXOz2Oo2N6V6bfjg6a/nyZX9YvXr15LTfMk18Dx3/iDf8z/wnP/jXY3/TLM9PWu2xvLy8YPbxgaWqQtxMeM7hqx/Y6TS/03SpGFfPxUZb3WHtImz1epHZs5X1Bluha6oNYvPs2Sq6xGgrMagdicUL509buuzbVoOqx5CxeG3pR/s/fOvVEdfNnjkmulP4x46CinFxiaseO2Hyspdefn36159/nfzU3//3zbjIAJoy9zjvg4ppNbD4aJufnx/qyito7kJzFKNTnBbGCFFoVsWOqIsSqRttRY9DcMZ1wpEV3QYq1M01W4OuInVhpye2lZdAyXpGlRmrrdBatu1gpO/eEPjyy68trq5r4YAQ+cvoWVfhnbfefvPWK6aMCPD1bfdjtLv17p32yGPP35aeU9Kt8HjKeR9UTKuBxXe48gWsdRVlZ3BEzehB0svsIAPX6IBG55Q6yzLJesaePeeMtGeknbRVZdVG5jb1JFhlPUmdUXWjbLTtgLz+yr+e2JueF62rdhk++XK88fK/XhzeN/E26qH+v3m0W5t6LLPZF3WVldpJYr38zGCvagHr/IdoxVRskBgCaqrVaSUsyzrOpS5lo62K7JEYe7ayXYmqq/Xqci1AZh3mBPH+/RvMn6/6YZ6u2qVTYn8sePKpl3vFdrpfLzovufm665JGjx5xaZfOEY8EBQYuCQoKWsJ5cEjY4j4Dhjw2eebF9zz00PwWdyBG2hJY5WazH1wsdeI9xKc3FGzJAxmD53G1jQnVs4lMraLbS9TluF2rrhfKOsZaZ0BsD1U4spXtSow6o9oyhnoqbtcf7/dk3WcrL03NLnJ80bCrN269589pFw3t8We95LziwbtujkyM6fSIm5tb+jsffXRo8+YtK49n5z5dVFw8t6ioaC7npwrz5+3bvX3+um+++vdzzy047u3vv2ngqHH3zX/pP63+ndoyFCwQb+Ow1GqBZfWKs4nSpuitVK+kXA1mFq0q20h7FuUyUm8Sm2wJ2YZoVy+za6sXGI7k2doysp4/5LIE67ooUJdh2aaNjsW6dd/PbGli0GvEZMy7bvafaPh3Xj3Tbcmi+YFxnUOXPP/qO8fTMk8+XV9f3+bnjFSVlo7e9dOPix6//+7UIROnztWL7dJqYDHePt7iXqZ68fIBvfBcIBxWroByqVsdmxKLrIsirtPrWVcDhUWrSh+iHS7QVJtyxmpLiDK9gMus7eoGQpXGhGxDmJAsqzgXVaJC0Qm9qKPy6+HMJF1sjpsnrr7m6s1xEebVesl5wSN3Xz/r7oef2JeeXcBBcdrD7saGOq/t33+3JCK2x+IlSzbY7bVbDSy+j8nH20dciFtbUUEl0jPOAVanU53Q4H3SpsXcuIxeyZlsV8rW9TCkWGXCpo4E9WCFQLGXtiLRh9Q5l0Z6ZmMrkct0EAqKyxwGVmRsMmZOHrtcV88LHrn7uieeeeXDryprG87acDs34/C8Bx+9Yy1fdaIXWWk1sPhIjqeXFzxNJtRWVdo6w7lAOB2thNcjnVIGhrWXIJ1FmaRTimrd3qrrSJ2bkuXqekSdYblmOiWpc526HawyRltGmDq25ccN8BtTLDQqaGxsPO9vdnz49tmxlRY43M6eA4chNqbLMl393fnXo3fNffXtzx7VVYeY3D0Q1aXr/ri4uB9iYmIKgvxaf/F7Yfbh0XPv+b9mbbcaWPSHLuCXD3i68Xt+tRd1n1P4SJw9B1SdU8iUjBjLHNlJuC1GtZOyug2yjlF19aihxJEto8qybcr56VfyDZTV1dXn/e35R46edLyNLib07dd3c6iva5Ze8ruyYcUbo597+e3FpVXNH+Mg8fQLqL7oyhtef/2dD4acOH6sT3p6+oSMpRmdvlzx6ZQFf/3fpQO6x7QYKJkHtvx1yvX39tdVQetzLOqpPD094UF5XXWVXngu0b1NJJkpOuey55KOyrp1Mb3eGqBSF4ZNMtepbXEmZF3XChSRPoy2nKvt6qK1npGy0PWk1olcCtSci8t532Plncx1uI388NEe3eK+0NXfnZcWvfLvrOJqh/OpkOhu5U+9uHjKmmUf3Dnv+qt26MVwmeBiGTNl1rr5Ty28ZeUXy66664YZ5Sbpb80x/fjVx0vUIaFjU526urpLU1OPrHz8H8+gvM8w9Jx2sbjoVfOKVhfXkY4j7Y3L2tGt8xnjsgQ7ohiK6cjFRTkXGG1Z0MukrcBG0WxZl0WGahu93baE3Galjq8VrCwpxraFT+KhG67GtBkzJvid528c6RMTNndfZv4SXbXBN7QL3v3si6uumDDwtIaCi55/fq69p6u0RNKgQatnTZiQo6tW1n786uRL59y1tsJBZ+Ub1Kn82Zffmn7PDTM260UOKc5PG3z3TXO++mDVVoe99aw5D1z29fsvfM6y6gp2oSHKfalHjix6+vkXkNOlO/pceqX2hKNzhQgEZbN0n7SBq2W5NHWkq7RUZ0TZBGGvrpOxpzPSlpH1LdhyYFWXl2Hboqfwp9kzMX3WzOkhISHn1dE0IzFhfnMz88vsBlZI1+5YtuLLMRMGJ7XqrPZwp1+lvZd5z7753glfvPNSs53RrRePWPz2V1scnMR2w7xHnr7/zWceelEvaJUDP6+afNnl16w9klOql9gSFNXj/aITh29kuS1zrNmubq7wpHlWvaWWC/Sa9mBcpoU21L26hItkYkTwUS51iarLejUZsWcjEyO3QeryCg9Oap1qL2VJG2xp+Kc9qYnnWQ0NNmP1joaHhxe8fD1Pe35l/PnOhA1bf3X4fIzIxP7F9825+U1dbRO9Rk5fd8n0CS/rajOKcjIunb9kiRgmOwysqqqqxIqKio/Ky8vH8wvSPN0psKqryR/Yuc7m17eDGry8KkXVfnnD+mWgSVR7VWZYZ1vZbku2aoGwNazXuM6WdBV1PbztrmzoipLSEuQXFDx97Njxr06dOjUnNzf3nN6Fey7gncSI5LgMXW039Es4PsrgCNopGVn+0vzoY/kVDh+fNmbS5Jd6945o97WLk6fNesnXw9X+NjbUmHduOjiNxWaBVVxcnHjixIklR1LTDv3085Zrv/12Fdat/x7Hs7LETYMaqme0BaOHOfI4QjYtTaTOuXG19mxFGX1YZT2XMttadb1QrVfr1M0UMpVZ6/VcyrJdic16dISsFLBIdm4md9RR/vnyT7HwuaexaNGiWUvfee+9PXt/zU9PT19cVFR0nvVijgc6FhrVbNh75LTPFdFPclaOJv56JLW/wwmLux9Gjx7Xrt5KMu2a29JiIwP36GozMlL2DeLc+gsVFBREHz16dMna9esPPb9w4dxnn/y76f03/4Utaz9B+p61KMvPQNM7gYWXnSN0b3OE4pdNGO3bun0t2XGdXm9dZxvatbt9CrLXk02Lr+sinoU4qX8UrhwZhZ6hVcg6+CMWv/qC1zPPPjtvww8/7s7Ozt5QWlp6XjzA0tvT1eFRNn6fWllp5Zm8juis3G5/NN3xlSE+/kHl994447QDuHNkmMPAOpWfJ767CKyCoqK5+w8cPPTsc8/Nffc/L5nCGrNx56V98ORdF+Hxu2dh/p2zcOn4vmioq9GCqzXnOV10J9OcTl+PlDmXSa3jnL1T6lqBYsvoOlcJZD3nBltVZjteRuhGW64gWNZFgdQ5SXtZIGRCluk6P3HK5OWNxNgoTBvfH7dcNhpP3H0JHv/jJMT4luDN1xbhgw8/Gp9XULCS5ry/+/AwIMDf4RCKn41SWFCUqKvtpgF4Q/thjKl9ZJ4oED2HPYJCQs/oBeq0fLYuNqO8tEgLLOqphm/f+svilxY9bw53y8dz912MB/4wEyMG9EBkaCC8vTxofmWi5Ea+wA5CtP97tg1ru7Qe4+F2PbMibTmXiZG5ipwTWm10gdu0mTcZVsKqtZqEZnMs3V4Wq7mQ6UOYyApCita2+HWpbmh090RpdZ14RDa/ecTN5IZucZF44JYZ+L9bJmHL91/js08/HX38+PHX9AV/N0JDQ5sd2pbUVJbiSFpaL11tNzTZeP3dd9/p9uGHH9xJ6eVPPvm44G8P3YsAX0/dom2U19Q4PCzuZQ4+o8Dy9/Us0MVmWOotWmClpqb+7ysv/9s0Oskff71jNrrRXpNfFVWnPwOdb8fnZw3U8hOOpEMaHbCZ3hotLM8iJ16VkFnQFdEz6ZWiTk+qLj3Xasu5llmx6tKWk25glSmpASggQa8SCJnL9HJG5oxsUxaqtty0XswTfu6xyiqqxBUYDD/8xmLR5FGDuuFP14/BD2u/xe7de+b83kPCuKgQh4GF+lrs3uX4aFxbuOmmm9Kuv/761yn96eqrrx4za+Jgi4+743mdPeppdOUID2/PMxpuNrq4tXTQQ8wvXVetWZMU4VuL266ZCA8Pd/FGeXHkT4d9i69jKymrgqu7h3ACq0NaMeqt0cLyQqQP6XyyiterrluWS5Qqq2JdRi9i5FfTTQRCpg+rrV6p2oqcbTjX5SZFyyTW5fRyaWvNKZPfjzPK+R1ZFRRYfJe2Xizymto65J0qw6gB3TEgMQQ7d+1CRU3N7/oc86TuiVkeciPtsH/vjsQ9R7NH6+oZQf6WQr3AD007qbbh6urY+Rvq6s5oOO3SWO9wjkk7RLHTcT2ekWEe1jcOVTQMWfvzAZSUV/GXEUYMH2rno8GlFTS/kk5xrrD+dizoisiUH1WsX9elLH90zoRMSW6n+gdR61iWukTV7dWJMh1Zb12Pnhu3iWnWlp4zup3JyweVtfXihLEWgPTHcXNFZnYBnnztK3y+bhdOlVbxC8D50Juo/724Z8Gr5SH+Xvt1tRnZaXuw/octN+vqmdOIdg/dPLwcD9eqKqvO6HrM2rp6h0c93d3dxf1nrtFdumDlhv144JmPsHbzPjH8478r/2n5JdqVlTXYuO0Qtu5Lh6unF5VTjeoYp4WxAV3X/EnLZXBbDwA4QG6sRMgOFhC2eh1nqm5F1gsDTWaa2SkYTO23qyNtZTXZ8Y7M0+yLLXvSsHF7ihgO8svIeTjYpVMoxtJQ8LWP12FfZhkGDRzAd3U7Hor9l+gWE+XwyFhjbRU+/PDDa7PzSx3fs9UeXFxydanNhPj56VJzaiqKz+jWkbz8U7662Awfb7M4h+c6dsyY6moXX3h5uuH/7rgEYcH+4lWj/Mfen5qFv7+8EgsWf4+sUzU0NvUWjuAwMATGutZge8UJxR5c6iTzHEsklvXE28BmnARsz+VSJqy2mipkFdEm5zJJW8qlrVUXGum8jF5vt13FlhG2lLMtJ6lLrLILPHx8kHqyBI+/8R1eWPodUtJPoqG+AYH+3pgxti8FWAiGDh2G7t27F4SFhaXoC/5ujB0z+EddtMuuTavMS1esXkI7B4fDpnNJ10jH88DiovzElRt2n/bjqbNzchyeV/QLidR6rPj42B8mjBuHorJaPkSJrJxT2LQzFY+/shJ/eekrVLh3wjXXz0HPnsliHiBR/aPJyxhVdoQDe9Eo6YrDWTN2ahHUWr1yUE3PtXKBMJO2lFjUlxPY2MmkC3I90kZUEtZlZL2ec721XdZV2IYysW0s6zpjsy2N4rdN7JGEKTNmIyXPDY+89DUeev4zLFyyCo+88ClKar0xduxohEVEvC+W+52ZNHn6slB/L4e33XOv9eIzjw//auOeR/Sic4edkXGf3j0cBn5NcQHNVfeJKyTay4ZPXzanZxcM19VmRCdo63UNDAz+YuTIEfANj8eDi77Avc98iqfe3oDUUx6YMvNyXH/dtejbpw9M/DofL2/yDc0zpH+0DauX6hh1HbVRacJlqrluIzL+kPWqrC4rkbIjW0aVZT2jLmukpXZlnYqsY/R6Pjfo6u4JFzcT+vfrh5tuuhFTZ12Jer9Y/JJWhVLXCFx6xVVI6tGjwN9sfklb6vdlwmW3FE8fPUhcye2I/PT9eOTPD8//cVdqi09zao1Wjwfa6RN7jR+/OcDb5CDwLfhl66ZJutIu1q5bP6+sxtG5RDf06dv/a5Zcg4ODf0iIj99/3TXX4JLLr8XoybNxw023YN4fbsW0aVMtyUlJ5fw0XH4pGr8M+/Sw52Eq0tMIYUq6XERWqQ7JqDrPw9Q6xmjLcJs2m6JXcCZthKwr8jwVo26PjS0lmzYJq62yPCNUQ5kODwX5N+a3/ffs2RMXTb0IN914A+666y7cNu8PGDlqlKVr167XeXt7n/Z1eGebW/94y8JQP88Wj6Qc3LbGdNdddy7+5sftj+lF7aaxoX62/V/NMRMmXF2eHNvJ4cNBf9m88cr2DgeP7N0QveKb7/+qq83wC++c9a+/zhMHdVypB6qOioq6buDAgdUzZ8zApbMvwcQJE0B6Smxs7JigkJBlfCSq2lIPd295q7Lxa6p6W34CR55ItLa4rLdpQle4Ti13tFksC1vjdhhR2mVaMjfWsc5JXa+2Uk20qeOdlpd4wTef7ggIDER8XBx69eqTMWDAgM29+/b9S0zXrsl+fn7r9AXOCyZcOm/HjVdMa/WauwNb1+H2W2+cv2DRq++lHstt11UZKb9uvfSdDz7pf6qi/e8MmD1t1HpdbEbpycOBr7+5xGGQGGnMzTW/9I+nP0vJLnF4DrHnwBHW231EL+vp6bk/IiKiC+0Rb+saG/tnCjS+J6iPr6/vVjcXl8za2hrU1FnEK3O0vbA9L5IY6wgb52oB0TR9qA7PojwyaE16g1YzpV7IBntZL5H16nI2iT8Yqmek6sheops3QZXChpfjJHVKbKvLLLqa3GFxcRXX2jU0Ni7w8PBw8fMzxwUGBo4J9Pd/hnqqM7pa4FzxP/fe95eRfeJbPUqZdTQFjz9035wrr77y0N+eePaz7zZsbvHC4t0bNgQ+Nf/hx6686oYliz/+TrtAoZ1ce9M1L8eF+jrctrXL3r7nnr881eqRy4qC49Hzn/3LpjeXrXU4t3L19LfccOMtC3VV/GlbpKKi4rHNmzbNf+KVN9Djj/cipGuseDbDuUV6HUMyq6xbi6jAprdR7K3DOKmzrInNkDsJWW+0Na5H1ZttgwO4TYm6HkbX+VrBisICbF/0FP73hqsxfcaMBQEBAac9dPpvs+HLJUk33/7A9mMni9p44tUF/oGhiOkaVR6bkJDWNSoqrQGNabSXr6mqKAlI2b8/MS3z2Oj8glOB8s/ZErP/cO+EL95qfqMj8+gdV8578vVli3W1GW6e3uWjL7riqsce+MO6CRMm2Axrs7OzQ3dv3Tj33cWvPPzlup9Dq/UrYewxcvqcZ35e9f5fdNXGjexSVlb22Lo1a+Y/997H6HvXg/CPiNBvH2mDUzmEfy0Hy6tOZ/Ojqoph2Wa2EjvrkWoze1kgGzMs1wxjA2QvF7WLWmFryyeFq8pKsO2Fp/Cny2fhktmXdqjAYj5445nR//vnx1bllFb/1y8SdnQHsWTswG7bN+5KHayrdvE2+5XHJyRt7ZUcl+Xu5k6dR21syqHDw4+mHvEqrWz5maNhMd2zXlm6IvnqCb2tV3u0esCFT1ZWVFag3s2N5gGe5Az2nM6hNznAuLwdmjXJy8hkwN4mCRzY2oVsrT2Qspy9drlM2KrJDjbFLdjSNvEdxC40HKytqdULOxY33P7I5mefenhCVGjAf/XktZunHxKTWh7N/eOJBXf2ioto8frAqvIy84G92yd/+vGncz/44IO5H3382fjde39tNai8AyMt9/91wZ1qUDFtCqxKfuwZ/dFNHjKwjDhwrDPB6INSNyZHGOvbYiu/WkvLSlm1VWlJV2Ve3qo3ipsdXSi4amocXzx6vnPznxbsePONfw4Z1Tdhh/FnOBfEJPXD4y+8tu4vt93U4vxz9Mzrdyx88vERiVFBZ/WIqrd/RPkDjz474f/+eJ04xK7SamBZLBaUl1fQ5Mxb/PHthVX7Mbai6PwXkQcnGCFTUhdRg1u1F39N3d6KogtbTbQuJ3WBHd0GVWdbXVfbZWzaYNjOYCttdFlcI0ijAn5dKv3mv/slS6fLjCv+mPXkS2+OeGDeVXeGBPmflZsWVXg+2im+W/VtDz7y5mcrlvf5691zpoSG+rZ60+K0G25PWfyfN0aMGphsfcTZmdCle9+cJ156ZchTD95s96E5bQqs0rJymLx96EtJb1AdjDHqrSHbkSi6aErTtfhpWidfOycKuYjrRD1DBVLmIRolG1tRbzVutpyosrYrCwg5NGSVRdZtbHWZc4mU2VTUa3KzthldFBm1zSeJa6nHot+85fHHeQ4fBFj45mevL3vn/W43XH3p8zGRIQVuVt9pPxxMYeHhWaPGT17296cW3rj2y5Vhi59/5rahPRMdXghsjwmzrs55f/m3Y/52/7z7EzpH5JzOJgWGd6q+5vb7Xly24sMBD95ypcNLy1pt+uTJk48tXPjC/B0WE4bM/SP5hcE5zjbctNwquZq2/AD2bNW2jLRUp9LSNhjbaEm3tz7ZNv2Feci99ZUXMDOhM2699dZbOnXqtFSv7fDwgyx3b/up/9aff+p/MD2718ns7MDqysrQiqoq44EOi8nLK8vs5ZXjZfYvjImLKUjs3jNjQHK3/Q8++KDDq9VPB96mrZvXjd+88aeph46kJeWfKomuqCiPbGhobLry3cWlwM/sl+Pr758Tk9AtZfjYsesvnTSejx62dD+WwJ672JCZmSle7n00uDMGXnOjeBP9Oae9Dsu0pLeljmlJb62OaYsuZcbaHvWw9G/74pcxMdwft99xxwUVWB2NRYsWxRYXF2ctWLDgtJ291aFgbW0tqml44uFrpgC2esK5RZ1jSbhILVad1ZG9xMaWBS7QCxVRoMrq12XZni0n1Y6R6zH27AbVCtmK35b+yzuInfx+3H///RlnElRMmwKrsrpaXM7UthFgm4wcw4uLJvR2jM2putggTuSRimjFrq2eqXVMM1uFFgNEV3i9LKrrkWX2EHVUKeq5v+J/3HOJ4Drrk34n/11aDSwe+vHt4SZP24d5OPIXW8/WcWxsC9vx4qJn1NuRoiHxXRh27Rgp2yQp6LLeQxiT2FRhqyB1xa4p8YeC0GUZ5VI1JvFdSWBZL9TCiv4orq7OwOrgtH5UsKEhgq8TNPF1gkqECH9oK201Vu2sqyLBumfXId2mSZsehWVFV6uYFkxZtokTm3YZRW9W1wJsqprbaZZXy8Vt/amcnN+05XC7F59bMXm09HYZo6ecAaIpvT3OtK5JU0SAcSHpoo4SI71RlMk6+pDOL2RN1GxlnaznpOtWmVDbFblhvdJWts/2oowSo8osSFuJTX3T6px0fFoNrOqqKtTTH59vdHTMWXYJEUyETbOsyKTDonBOG0PCaEs5i1ZHNtYzis7dlrFdsZyKrFOWU21YVhZvsrMptCJijh+Gar/aSQej1cCqo96KH4jGtzU0d67/FrrDqX7ZogMq9m3Z6NZsreuy0661Tseuzrb6siqqTpHVUFcLD+0Rcx36BLGTNgRWPQUWHwB2NbnRpwPHazfGdhSdnU291EgeSrdZxI69KqsOy9jUa6JDW4mslziyY4StnhhVNmLHVnSQjQ3it3bjp+Lqz6Zz0nFpvceqrxdDQVc39cECisMJVN1Y1xpsL72MEHMQXWeRh2OsspPLOQrroo6SgApUmbGx5XqrgS5z0pdTbbnAaivrNa1piEgfbGvdJlGrocoM68KWZd1ewqJUqbyxthZehqOvTjomrQZWE3yeRcJeoqLqxjp7tGSv6FaRBUrikJ2WxLZY643otiIQdCOxrI5Nua6zQGWNcjmJIgqErtmKXLVVYkZgDRrdXm1bseVjnPUWCxotdfD08gQ/Y8RJx6YdgfVfhJ1OdVI7Dmv1Z2lr1FXs1XGZUW/K2mTbrJ5z1VbqRgx1nNXT/KqRko+3LwIDA8+LN847OX3Ov8CSDqc7nTVXnZVhmZG6EVnPGG2FrhiwKIdoso5t1bbVZXVTgT253dtEPRYNAzmwvH28LS4uLv+FCzKdnEtaDSxX6hrYSH1Yv62HMPY8piVaWJ5F4zzExl4YNImMmOtQzklspKGeBSnLeqFbDWyxFuuCURdIWc/ljyOLbdYjsVE0lRLfjlNbVQkXCi5f39bvLXJy/tNqYLm5u4OPB/IcoMl75MU3ElnOqLIjjDa6zo2yaJyHiLkJ55T0uY2c4mjogtSlvcSoC0VPVpE/9FXK9XOF3CatQpNFtfigjHK5nYxeLBDzKl1mZLuc2SQXVJeWwNvkBj8/v1ZvSXBy/tNqYLm7uVGHoB0KVp1EEc8eaqPSoTmJo2lcSOg2NuuXtgLFy22MdNR2WVF7R8IaU4zarr221DrVViLLGbWOy5TV8jqriovg5+UBXx+fs3rfkZPfh1YDy8vHJ4vfOmKp+m+csyRvE0FESTgiy5zrHirrGM50UTvfxHVa1pT4Q8qa2NSuUiDqdV2VbbZBR9RrotXW2hZhrJeIcvqwY8tFlYWFCPAzw2zW3lbhpGPTamB5urvXe3l4oK66kjThaXZQnOWMkO3rzm6zPpZlUhDOqZar9fZsWZD2Dmzl8I6S9XJfsZwRLjS0I0W79gZbHZ6/VubnIjwkBB5eXs6TwxcArQaWBw1P/Lw9UV1WqpfYo7mznDZiLEZeaWzS6JNG3Yi1Xvfw1mwFdqPBdtmW2jUubmNLSbVlSOcbHOtqq1FTmI+oyEh+KnG73wXl5Pyj9cDy8ILZxwc1JXyLkAPHazfGdgy66oBSliZWR9VhXdrwkFDVJdZ6PTFGW3s5JalK3Ra9QNbJelU2YrR1dUFNWRkayooRSYHl5eX1u7/7ysmZ04bA8sgIDghE9akC7dHSskexQdWNdfZQvY7tFV3MQXSdRaHShzikrie5CZwYUc65bId1PVlt+cMgM9LOaqvLApa1TCDq9JxtrdskajVsZL1O2EpdMSCRX0XLj5f2aqhHeHg4v2rzrDyey8nvS1sCqzosLAxV9Mfnu4nZPzQvcYSdOsWXmtNCW9YqFihxUIvA5lxU6I4rFYluI5Oopg9hK2UhkEi5TbtSZljWMoGo03NZKMtU5Pe11vEHy3pirNsCFGWmI8TXG8EhIQX+/v7Oo4IXAK0Glqura0pEZDgaK8tRU1He5Bg22CtT4D27DUZdQbSv1IumFZ1FqaqrZVkuysmeLjHWSVSZMeoqYlmlUWkri4ztGnWGvmu9pQ5Fv6UhOjyMA8vuwx+ddDxaDSwanqSEhYbBo65WDFl46NJ+VK+2h+p1dpCOycnouMambeqlkY6NrVKn2qqLGNvmOmu9wZ5tVdm4LFfKYaBez1lNeRlqcrKREBcLHx+f70S9kw5Pq1HCN90FBgalBHi4oeRElh2HYaRHMarsCGMjii7mIarOH6yzYGjbqvIyWqahK6pulRmpKIVqvXUepOfWOlWX22it1FBVlq26bq/U806qNOck3KvKERsXD29vb+uLy5x0bNrU/QSHBKdEhYWihOYC4rl3zYaDqm6sI9QJe0uwGbdtr3lRrlfIeqsd12mZQNpa25K5hBUu08tF0mWGZU2wyWztRYlWJlHLGalbk1rJX7cRBamH0TnQH507d04JCjq7D+138vvRpsAym83rE2JiUH4sHbU0zxIPl2wPbTW32lGEcZDJeDQcSRO6tLWx40Qf0l7W2bNlVFtGtWVUW8aRLcsyMYqZTbmEdH7YWW11FQoP7UXP7t342eTN3ljhpOPSpsDy9/dfHZ+QANeyYpTn5bY/sGy8tRVUJzQ6uajjD6qQurARFbrMH3q9LLexVVFsdVNNVhUDVlv6ELK1QGuORZkbA1Gx5Qf9l2Qdh0t+LnomJ/PFt8751QVEmwIrMDAwLSY2dk+Uny/yU1PIK4weqjjQmSKaNrQv18cZyyLXk8AqNCHq6cNYZcfUWmbNjQWE+Iqkc5FIep1Yhy5L2FbaiJwLOWddK+Nh4PFtWxAbEoS4hITiEOcRwQuKNgUWExEWtrxnt0Tk/bobddXV5B/SWxhVPlP0IJVNitwYuKcRyK1tot31KHC9zWkDlu3Yy/XYVNnauri5obywAAV7t2PIoIEIj4x8nQ8S6dVOLgDaHFhBISHv9+vXD/VZ6SjM+E04x9lD9ULyTB4yWYtUWceoywJeTgSApgpkmcS6rD1bSqquwnXWZQmjrV1ZX0BdjuCdUtaubQinX79vv76W0ODgl/QqJxcIbQ+soKCMhMTEzd2jIpG+cT35q9HLJAYvsovRXvFKoZLORTLAhM6ynkSdnhiutwaQXtHMlj90FNFaJ2z1dqStWFbW6QVWnQukznUE56yzIJbV68X2azIfYuebGk/+shkjBw9EdHSXZWaz2XlF+wVGmwOLCQ0NfWfc2DEo3rsDp45lwtVur8UeZUA6nhXVxmBvU8WKLKBcOijJ4lSXrGKstkpSlxcy51rWdEkTJ/qw1isyY1Nn0K1Bo6nWellg1Qn+DVh2dUX61p/gV16EEaNG8W+6UDNwciHRrsDq0qXL+3369itI7hyJtO9XKxflcmoWPU20ekmT1DmnJHoBXRZNS71JFg8H4CKbOge6sFWS2GS1TDeWukCVCbWOM7VOtZV1Qudc10ng9wyX5Z3EsR/WYHj/foiJidkcFhbmvOj2AqRdgcUT7M6dO78ydfJklO7aihP79wpn0Wv13B7GOke68HhdVGTOraKhTNqx70pdL7IiymTSy1hgWSarLhQW9KSjLiurVFuW5TZIQ+4VWRSJdgUUYIdXf40u1NFPnDSJbxNx9lYXKO0KLIbmWi/37tOnun9CLFK+XI6qkmIluM4QdkwBeaK2k9cQfio+NKwO3YR1UYFez1kzW9LV9ajtKrK1A5K2Irdvq9JkZmvr6m5CzqEDYod00cTxiIuL20O/5ee6gZMLjHZHBN/W0LVr19enT52GwNICpHz7hdgTNztpbPXI04CbsmnOxru1XG2ebA1rb2X9huVto0cgvo7arhSMttZFNMHGXh8C81y0JDsbe99bjNF9emL4iBF8cfMCUenkguS0uhq/yMhn+/TtW3zFJbNQvHUjMmgyTt5DjmR1K1tZOJ3VAwlVZnRdLEKyrLbxUj0XdZRb6wguk7p1WdVAQdjy8iQ0szUs02K7em6tJ0G1FfbUU9HvUlVagl0UVAmerpgxcya6dO26h3ZQzt7qAua0Asvs4pJDc61bRowchYvHjUHKB28ia/d27SihXYfmMrXcaNNSnQGulk6uYnV8PZcYba3Lk9CSrb11tIS6XSxT4qCqqSzH7o/eRXBRPq6/7jokJScjNCTE2Vtd4Jz25Ij3uNHR0fdPnjIFE/v3xYH330TOwX3afMtRb9Ea7Jic5OJG51aHd8Y6I60NRdVqo61UZbBwUmUVB+vhawFrqiqx/YMlaDy0B9dedSWol0d4WNged3d3Z291gXPagcXQPOHFhMSElMuuuBwTkrth+ysLkbl9K8UVeaEaXM18z1AgnZMXkQ7MKE0IpC7tVFqyVeG2jcsbbWVutFVlifo9dZFfeVRZUoRd776Jik3fwgsWuHt6iLeI0G+zXLNyciFzRoHV2NiY5O7hkRgQEAD/oCCYCk7gyNJ/48j6NWiw1CuXPbGHymixg9FZHUKGLTQjsNa3uVGiPbYOEEFIcyr6zgWZ6dj+xkvoWXYE7z5xM2aOjMMnH7yDzZs349SpUw/X1NT01xZycqFy2h5FQWUuLCzclJqa1v+9999HQVYKbpo5GCaXRrz8+XaUxA1Cr9lXwT8iQjuR3NrQTEU4qSbaxVgvm7a3jL22HLWvlhvbdLSMjqvJBEtdHY5u+gHHv12GK3oH47arxiE4yA+1dRasWLMD73yzG9fOuRUzZ0zPiIiIGEK9l/PBMRco9q5JahUKKlNeXt5HW7b+Mv6NN15FqKkYf755Cob2iUdc1wgM7h6JE3t34ecNP6PRxw+BnaLEyxX4sHyLSOd15My8vBhm6rpE6m2xlbRmyzKnZtuk2+rwnJKDquTkCXGQwnX7d7hnWi/MuWQUzGYaBFLPzW9s6ZkYBV8PF3z29QaEhEUGhoeHBT/33HNf6c04ucBo8pB2kJub+8Tq79Y8+uE7b2Ha0K645cpx8PXRnIgxubmisqoGX32/G0vX7kNVfH90m3oxQmPixFBJ9GA2SO/VIVU9em2DwZQx+HqLtGirts0yo+rKchxQnCqLi5C++Ufkb1qNSbE+uOXSUYjrEo76hkZal2yE18mH3l3w2kffY8O+U3jkkb+gT5/eQ3x9fZ2XNF2AtLvHop7q2i1bt/5r6eJXcd3kJNx82Rh4erijvp5fAa7RQA7lTnvxPj26YFTPaFT9dhi713+PwvxCuJv94eXvDzeqV9xOz5toNVBUJ9dzO800Dwg9t2vbWhnJfLSPg4Tvp8r46Ucc+vR9ZK75CvE+9fjzrdPQLa4T6vQdjIorBaEbLZcYE47tew7heF4ZevZMbli0aNE3uomTC4h2BVZRUVFgdnb2V6+98rJ5Uv9IzL18rNhr11FQ8XBHhf2ZAywkyB9jBndHz0g/7Fn3PdYuW4liGjaZvHzgExBIuZdoQ3QlhiAQsK6WG3MVe2VMW23trt9FbJ+riXrahgYUHc/EkXWrcXjFR2g8vA8jkhIxecJ4nDhVik2/7EUvGvKF0byKv7u2uIsItE3bj1A7LugSGQwfTzes2rgHvfoMCH37rTed92JdgLQrsB566KE5a9atu/7I3p/xyLzpNPzzJAfZi4ysfHSPi7QZ+jC8l25sbMDOA+n4/HuyyylDkLcZATWVOLl7G9J370BZYSHcPDzh4esLkycHGW0SObdNnFpl3fNZ53VJI5EpOiPrlSKBtJXtMKotZyTzIXM+qsnBVJaXi2M7tuLQ1ytxYu3XMOdlYWTP7pg1fRpGjxmDpKQkRHfugr2HMrBt5170T+6KIH9fEVzcFv8un323Heu3HsKoAYkIDfanQDuE4MiugSuWL3eeLL4AaVdg3XvvvZd8/sWX4xNDXTBtXD8cSsvGi++uxehB3RHbOZSckB1WQ8yzKqvx1oqNePHDTXDzi8aEyVMxnZxx5MiRSIqNgU9NFfJ+3YkjG9Yic9d2lOTnopF7P36LJAUbH/AQcxl2etrb802CWizoQSARcaIX6DEjdCkb0dsU7VG7WhBpcyYOpJqKCtEzZWzdjINfLUfaV8vQmLofyYFmTBk9AtOnTsWw4cPQq3dvdI2JQUhISLG/v79XRGQEtv96BDt278OwvvEw+3qJ38Sderv46DB8umY7wqiN5IQo/LgjBd6BnbFq1bfOwLoAsed2DsnMzLzv2ef+uSja+xTuu3Eq5r/yOTxorvR/t8+EG+3dZY9lMrki6+QpvPLBOmxPK8bU6TMxbMhg8TYNckLRk5WUluIU9Vb5BfnITM9AyqFDOJqRgbyyCtT7+ME7KhoBsQnwp57ANyQUnmY/uHt7w0QB52rSA45Xxh8ynq3X/1Gh/Gai19BO1/H2cQ/KeUNdHSwWi3jvFz+NtrKgEOU5J1CalYmK7ONoKCpAkJcH7TCi0L17dyQkJCCCtz80BCHBIfxIuM1eXl7L6bssoyC1VNfUrM05ebL3L79sw9Ilb2NQoh8evIV6dW9P1FOwcnAtXraRevcC3HjJcMx/bTVmX3NL+U03zvETG+fkgqJdgXXixInB7773/vadm77B1RcNxMr1ezD/7tmIiw4VBy+4kzDRUG5/6nE8tXgVqt2CcdWVl6N/v36IioriR3xluHl4vEG+v9Wlvj66urp6dmVl5bSyslLzqVNFfPIU+bl5tJ5sZGefQE5+PvKLilHBAeBGwUTDRY+AEHj4B8CT5mceFGyeZjMFnI/odaht+kZNX4mDqL6mDvV1tairqhDPRORUU1qMGmrXUl6KetLd6mpgdndDsJ8fOoWHo1NUJKI6dUIkpWAKoqCgIL6Ey+Lr67vZ09PzCw8Pj2UUUDYv4aZgNdfU1Kw6duzY6C1btuLd996l+VcQHrh5KvzN3mKzMrJP4ZGFn6C6tg7+EYm46+67d4waOXKI3oSTC4h2BRazatXqfS+9uLB3bnY6Zk8cjL9Qb8XwwYuG+kb8uPMwXv5wA8xhcbj8ssvQt28fctSocm8vr6eoV3uR9u42TyMih/Qih5xGvccVVVVV0yoqKkLLy8tpGFmBUurVios44IpQXFxMieVilJSVoqKqGjXU61TX1qJWHNqmxqxXeuhwIfUW3F95uLnw2ynh5eUJXy/tnV9BwUEIDAhAUGAQgkKCEUABy1eR+FKwiuTjk+bt7b2OgukbSj/Qtrf44m36Liba9o8ouK78ceMmfPzRBxjeIwRzLhmB8OAA2uFk4e+vfAW/0GjcfOMcDB8+7G/x8fFP6os7uYBod2ClpKTc99NPPy1avmIlzCjBo7fPQnzXCBw7WYjlPEHfmYl+A4dh6rSpSO7Rg/f6e8gpr6I9fJreRIvQHCe6trZ2eF1d3bAaymuqq/tTbqYc1MOJRAGI2poakI1IlRWVNNyqp16znp1bb4m+HM2f3KgHpR4GXt5eNEQ1wd3dg9+aKK7bkzknsimgfCvlKbQD+IW2dwcFVbsf+czBRTuH+zIyMp7euvUX0+rVq1F2KgdeHq6otgA9evbHxIkTkJycXB0dHd2NekGbns/JhUG7A4t7mCOpqbv379+ftIKCK+/4EXQJ98Pxgip4+oVi0qSJGDpkCOLj4mgYFfwiOepfjL1Ue+Fgox4tlhOtP5ECKEaXOZhiObj4CBzb0RcyyeEg1Ze7uboW8IEKdz4g4uZWQAHDT0TKoiDLpZRBKYfK9xuHdmcK9Vz9T548+dFv6elJ6b+lizllZES4mKvFxMTwQ2RuocBdqps7ucBod2Ax1KMMzsrK2pKWlmb6dd8+5Oblo1NkBJKTkoTT0HyqmPbEt/z/fnsEBba5oKDgwbKysntJDuTgpnlmjtls/hPJy3QzJxcgpxVYTHVd3ayy4uKPaO5jpkATw6zAwED4BQT84OXhcePZ7gE6Mhxg1Kv25h6Uhp/79WInTuxDjtK/1mLZQPOeIspX1TU0TNOrnDhx4sSJk7MJ8P8Apl0dUpci/SEAAAAASUVORK5CYII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2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465" y="1337156"/>
            <a:ext cx="1468003" cy="180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260" y="786788"/>
            <a:ext cx="2951690" cy="2951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6389" y="895535"/>
            <a:ext cx="3958060" cy="2324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10"/>
          <a:srcRect l="13184" t="2298" r="14462" b="125"/>
          <a:stretch>
            <a:fillRect/>
          </a:stretch>
        </p:blipFill>
        <p:spPr>
          <a:xfrm>
            <a:off x="9264352" y="4797152"/>
            <a:ext cx="2578322" cy="1821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442" extrusionOk="0">
                <a:moveTo>
                  <a:pt x="5542" y="1"/>
                </a:moveTo>
                <a:cubicBezTo>
                  <a:pt x="4503" y="21"/>
                  <a:pt x="3438" y="315"/>
                  <a:pt x="2655" y="874"/>
                </a:cubicBezTo>
                <a:cubicBezTo>
                  <a:pt x="2137" y="1244"/>
                  <a:pt x="1982" y="1299"/>
                  <a:pt x="1760" y="1196"/>
                </a:cubicBezTo>
                <a:cubicBezTo>
                  <a:pt x="1382" y="1019"/>
                  <a:pt x="819" y="1285"/>
                  <a:pt x="519" y="1785"/>
                </a:cubicBezTo>
                <a:cubicBezTo>
                  <a:pt x="132" y="2432"/>
                  <a:pt x="199" y="3676"/>
                  <a:pt x="647" y="4140"/>
                </a:cubicBezTo>
                <a:cubicBezTo>
                  <a:pt x="772" y="4270"/>
                  <a:pt x="805" y="4689"/>
                  <a:pt x="832" y="6617"/>
                </a:cubicBezTo>
                <a:cubicBezTo>
                  <a:pt x="851" y="7895"/>
                  <a:pt x="871" y="9207"/>
                  <a:pt x="879" y="9530"/>
                </a:cubicBezTo>
                <a:cubicBezTo>
                  <a:pt x="889" y="9935"/>
                  <a:pt x="851" y="10145"/>
                  <a:pt x="752" y="10211"/>
                </a:cubicBezTo>
                <a:cubicBezTo>
                  <a:pt x="66" y="10666"/>
                  <a:pt x="35" y="10701"/>
                  <a:pt x="7" y="11097"/>
                </a:cubicBezTo>
                <a:cubicBezTo>
                  <a:pt x="-37" y="11724"/>
                  <a:pt x="136" y="12225"/>
                  <a:pt x="396" y="12225"/>
                </a:cubicBezTo>
                <a:cubicBezTo>
                  <a:pt x="518" y="12225"/>
                  <a:pt x="669" y="12153"/>
                  <a:pt x="732" y="12064"/>
                </a:cubicBezTo>
                <a:cubicBezTo>
                  <a:pt x="873" y="11866"/>
                  <a:pt x="865" y="11711"/>
                  <a:pt x="848" y="14365"/>
                </a:cubicBezTo>
                <a:cubicBezTo>
                  <a:pt x="835" y="16407"/>
                  <a:pt x="853" y="16655"/>
                  <a:pt x="1076" y="17574"/>
                </a:cubicBezTo>
                <a:cubicBezTo>
                  <a:pt x="1209" y="18122"/>
                  <a:pt x="1403" y="18692"/>
                  <a:pt x="1508" y="18838"/>
                </a:cubicBezTo>
                <a:cubicBezTo>
                  <a:pt x="1697" y="19104"/>
                  <a:pt x="1695" y="19106"/>
                  <a:pt x="1405" y="19570"/>
                </a:cubicBezTo>
                <a:cubicBezTo>
                  <a:pt x="1169" y="19947"/>
                  <a:pt x="1125" y="20114"/>
                  <a:pt x="1172" y="20446"/>
                </a:cubicBezTo>
                <a:cubicBezTo>
                  <a:pt x="1204" y="20671"/>
                  <a:pt x="1325" y="20992"/>
                  <a:pt x="1438" y="21162"/>
                </a:cubicBezTo>
                <a:cubicBezTo>
                  <a:pt x="1719" y="21581"/>
                  <a:pt x="1825" y="21553"/>
                  <a:pt x="2391" y="20925"/>
                </a:cubicBezTo>
                <a:cubicBezTo>
                  <a:pt x="2700" y="20582"/>
                  <a:pt x="2936" y="20416"/>
                  <a:pt x="3033" y="20468"/>
                </a:cubicBezTo>
                <a:cubicBezTo>
                  <a:pt x="4318" y="21168"/>
                  <a:pt x="6302" y="21194"/>
                  <a:pt x="7682" y="20528"/>
                </a:cubicBezTo>
                <a:lnTo>
                  <a:pt x="8223" y="20266"/>
                </a:lnTo>
                <a:lnTo>
                  <a:pt x="8592" y="20733"/>
                </a:lnTo>
                <a:cubicBezTo>
                  <a:pt x="8801" y="20998"/>
                  <a:pt x="9061" y="21199"/>
                  <a:pt x="9193" y="21199"/>
                </a:cubicBezTo>
                <a:cubicBezTo>
                  <a:pt x="9686" y="21199"/>
                  <a:pt x="9897" y="20077"/>
                  <a:pt x="9529" y="19418"/>
                </a:cubicBezTo>
                <a:lnTo>
                  <a:pt x="9334" y="19069"/>
                </a:lnTo>
                <a:lnTo>
                  <a:pt x="9625" y="18262"/>
                </a:lnTo>
                <a:cubicBezTo>
                  <a:pt x="10085" y="16981"/>
                  <a:pt x="10213" y="16109"/>
                  <a:pt x="10242" y="14035"/>
                </a:cubicBezTo>
                <a:lnTo>
                  <a:pt x="10269" y="12159"/>
                </a:lnTo>
                <a:lnTo>
                  <a:pt x="10555" y="12118"/>
                </a:lnTo>
                <a:cubicBezTo>
                  <a:pt x="10753" y="12090"/>
                  <a:pt x="10878" y="11973"/>
                  <a:pt x="10953" y="11743"/>
                </a:cubicBezTo>
                <a:cubicBezTo>
                  <a:pt x="11192" y="11007"/>
                  <a:pt x="11012" y="10469"/>
                  <a:pt x="10463" y="10277"/>
                </a:cubicBezTo>
                <a:cubicBezTo>
                  <a:pt x="10318" y="10226"/>
                  <a:pt x="10178" y="10141"/>
                  <a:pt x="10155" y="10088"/>
                </a:cubicBezTo>
                <a:cubicBezTo>
                  <a:pt x="10131" y="10035"/>
                  <a:pt x="10106" y="9032"/>
                  <a:pt x="10099" y="7859"/>
                </a:cubicBezTo>
                <a:cubicBezTo>
                  <a:pt x="10091" y="6686"/>
                  <a:pt x="10046" y="5367"/>
                  <a:pt x="9996" y="4928"/>
                </a:cubicBezTo>
                <a:cubicBezTo>
                  <a:pt x="9915" y="4212"/>
                  <a:pt x="9925" y="4107"/>
                  <a:pt x="10090" y="3922"/>
                </a:cubicBezTo>
                <a:cubicBezTo>
                  <a:pt x="10371" y="3607"/>
                  <a:pt x="10486" y="3194"/>
                  <a:pt x="10486" y="2507"/>
                </a:cubicBezTo>
                <a:cubicBezTo>
                  <a:pt x="10486" y="1975"/>
                  <a:pt x="10440" y="1814"/>
                  <a:pt x="10164" y="1426"/>
                </a:cubicBezTo>
                <a:cubicBezTo>
                  <a:pt x="9985" y="1175"/>
                  <a:pt x="9758" y="961"/>
                  <a:pt x="9661" y="953"/>
                </a:cubicBezTo>
                <a:cubicBezTo>
                  <a:pt x="9563" y="944"/>
                  <a:pt x="9419" y="929"/>
                  <a:pt x="9341" y="918"/>
                </a:cubicBezTo>
                <a:cubicBezTo>
                  <a:pt x="9262" y="907"/>
                  <a:pt x="9080" y="940"/>
                  <a:pt x="8936" y="991"/>
                </a:cubicBezTo>
                <a:cubicBezTo>
                  <a:pt x="8746" y="1058"/>
                  <a:pt x="8561" y="998"/>
                  <a:pt x="8267" y="767"/>
                </a:cubicBezTo>
                <a:cubicBezTo>
                  <a:pt x="7590" y="236"/>
                  <a:pt x="6580" y="-19"/>
                  <a:pt x="5542" y="1"/>
                </a:cubicBezTo>
                <a:close/>
                <a:moveTo>
                  <a:pt x="16639" y="6907"/>
                </a:moveTo>
                <a:cubicBezTo>
                  <a:pt x="16484" y="6892"/>
                  <a:pt x="16326" y="6917"/>
                  <a:pt x="16092" y="6977"/>
                </a:cubicBezTo>
                <a:cubicBezTo>
                  <a:pt x="15403" y="7152"/>
                  <a:pt x="14981" y="7508"/>
                  <a:pt x="14634" y="8212"/>
                </a:cubicBezTo>
                <a:cubicBezTo>
                  <a:pt x="14403" y="8679"/>
                  <a:pt x="14359" y="8920"/>
                  <a:pt x="14323" y="9889"/>
                </a:cubicBezTo>
                <a:cubicBezTo>
                  <a:pt x="14260" y="11569"/>
                  <a:pt x="14552" y="12430"/>
                  <a:pt x="15403" y="13079"/>
                </a:cubicBezTo>
                <a:cubicBezTo>
                  <a:pt x="15772" y="13361"/>
                  <a:pt x="17062" y="13311"/>
                  <a:pt x="17576" y="12994"/>
                </a:cubicBezTo>
                <a:lnTo>
                  <a:pt x="17932" y="12774"/>
                </a:lnTo>
                <a:lnTo>
                  <a:pt x="17932" y="11292"/>
                </a:lnTo>
                <a:lnTo>
                  <a:pt x="17932" y="9814"/>
                </a:lnTo>
                <a:lnTo>
                  <a:pt x="17266" y="9814"/>
                </a:lnTo>
                <a:lnTo>
                  <a:pt x="16597" y="9814"/>
                </a:lnTo>
                <a:lnTo>
                  <a:pt x="16597" y="10271"/>
                </a:lnTo>
                <a:cubicBezTo>
                  <a:pt x="16597" y="10673"/>
                  <a:pt x="16629" y="10738"/>
                  <a:pt x="16859" y="10775"/>
                </a:cubicBezTo>
                <a:cubicBezTo>
                  <a:pt x="17096" y="10813"/>
                  <a:pt x="17124" y="10875"/>
                  <a:pt x="17152" y="11415"/>
                </a:cubicBezTo>
                <a:cubicBezTo>
                  <a:pt x="17188" y="12141"/>
                  <a:pt x="17028" y="12358"/>
                  <a:pt x="16449" y="12358"/>
                </a:cubicBezTo>
                <a:cubicBezTo>
                  <a:pt x="15367" y="12358"/>
                  <a:pt x="14743" y="10629"/>
                  <a:pt x="15255" y="9045"/>
                </a:cubicBezTo>
                <a:cubicBezTo>
                  <a:pt x="15576" y="8054"/>
                  <a:pt x="16430" y="7643"/>
                  <a:pt x="17118" y="8146"/>
                </a:cubicBezTo>
                <a:cubicBezTo>
                  <a:pt x="17386" y="8343"/>
                  <a:pt x="17408" y="8335"/>
                  <a:pt x="17570" y="8042"/>
                </a:cubicBezTo>
                <a:cubicBezTo>
                  <a:pt x="17831" y="7569"/>
                  <a:pt x="17742" y="7355"/>
                  <a:pt x="17169" y="7084"/>
                </a:cubicBezTo>
                <a:cubicBezTo>
                  <a:pt x="16948" y="6979"/>
                  <a:pt x="16795" y="6923"/>
                  <a:pt x="16639" y="6907"/>
                </a:cubicBezTo>
                <a:close/>
                <a:moveTo>
                  <a:pt x="19904" y="8613"/>
                </a:moveTo>
                <a:cubicBezTo>
                  <a:pt x="19388" y="8666"/>
                  <a:pt x="18888" y="9014"/>
                  <a:pt x="18654" y="9568"/>
                </a:cubicBezTo>
                <a:cubicBezTo>
                  <a:pt x="18562" y="9788"/>
                  <a:pt x="18462" y="10314"/>
                  <a:pt x="18435" y="10737"/>
                </a:cubicBezTo>
                <a:cubicBezTo>
                  <a:pt x="18371" y="11724"/>
                  <a:pt x="18633" y="12627"/>
                  <a:pt x="19095" y="13023"/>
                </a:cubicBezTo>
                <a:cubicBezTo>
                  <a:pt x="19531" y="13396"/>
                  <a:pt x="20437" y="13396"/>
                  <a:pt x="20872" y="13023"/>
                </a:cubicBezTo>
                <a:cubicBezTo>
                  <a:pt x="21340" y="12623"/>
                  <a:pt x="21563" y="11756"/>
                  <a:pt x="21548" y="10901"/>
                </a:cubicBezTo>
                <a:cubicBezTo>
                  <a:pt x="21533" y="10046"/>
                  <a:pt x="21280" y="9203"/>
                  <a:pt x="20799" y="8849"/>
                </a:cubicBezTo>
                <a:cubicBezTo>
                  <a:pt x="20531" y="8653"/>
                  <a:pt x="20214" y="8581"/>
                  <a:pt x="19904" y="8613"/>
                </a:cubicBezTo>
                <a:close/>
                <a:moveTo>
                  <a:pt x="20045" y="9404"/>
                </a:moveTo>
                <a:cubicBezTo>
                  <a:pt x="20219" y="9433"/>
                  <a:pt x="20396" y="9566"/>
                  <a:pt x="20550" y="9823"/>
                </a:cubicBezTo>
                <a:cubicBezTo>
                  <a:pt x="20749" y="10154"/>
                  <a:pt x="20796" y="10376"/>
                  <a:pt x="20796" y="10952"/>
                </a:cubicBezTo>
                <a:cubicBezTo>
                  <a:pt x="20796" y="11527"/>
                  <a:pt x="20749" y="11749"/>
                  <a:pt x="20550" y="12080"/>
                </a:cubicBezTo>
                <a:cubicBezTo>
                  <a:pt x="20310" y="12481"/>
                  <a:pt x="19936" y="12604"/>
                  <a:pt x="19578" y="12402"/>
                </a:cubicBezTo>
                <a:cubicBezTo>
                  <a:pt x="19361" y="12280"/>
                  <a:pt x="19173" y="11584"/>
                  <a:pt x="19173" y="10901"/>
                </a:cubicBezTo>
                <a:cubicBezTo>
                  <a:pt x="19173" y="10061"/>
                  <a:pt x="19497" y="9492"/>
                  <a:pt x="19873" y="9407"/>
                </a:cubicBezTo>
                <a:cubicBezTo>
                  <a:pt x="19929" y="9394"/>
                  <a:pt x="19987" y="9394"/>
                  <a:pt x="20045" y="940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01" y="3124674"/>
            <a:ext cx="3380765" cy="3380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8611" y="3167946"/>
            <a:ext cx="2828379" cy="28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" descr="Image"/>
          <p:cNvPicPr>
            <a:picLocks noChangeAspect="1"/>
          </p:cNvPicPr>
          <p:nvPr/>
        </p:nvPicPr>
        <p:blipFill>
          <a:blip r:embed="rId13"/>
          <a:srcRect l="1448" t="7780" r="281" b="11118"/>
          <a:stretch>
            <a:fillRect/>
          </a:stretch>
        </p:blipFill>
        <p:spPr>
          <a:xfrm>
            <a:off x="9920017" y="1179332"/>
            <a:ext cx="2290999" cy="1890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2" h="21408" extrusionOk="0">
                <a:moveTo>
                  <a:pt x="10502" y="0"/>
                </a:moveTo>
                <a:lnTo>
                  <a:pt x="10469" y="1065"/>
                </a:lnTo>
                <a:lnTo>
                  <a:pt x="10431" y="2125"/>
                </a:lnTo>
                <a:lnTo>
                  <a:pt x="8526" y="2166"/>
                </a:lnTo>
                <a:lnTo>
                  <a:pt x="6617" y="2206"/>
                </a:lnTo>
                <a:lnTo>
                  <a:pt x="6580" y="3267"/>
                </a:lnTo>
                <a:lnTo>
                  <a:pt x="6546" y="4327"/>
                </a:lnTo>
                <a:lnTo>
                  <a:pt x="5609" y="4368"/>
                </a:lnTo>
                <a:lnTo>
                  <a:pt x="4671" y="4413"/>
                </a:lnTo>
                <a:lnTo>
                  <a:pt x="4637" y="5469"/>
                </a:lnTo>
                <a:lnTo>
                  <a:pt x="4604" y="6525"/>
                </a:lnTo>
                <a:lnTo>
                  <a:pt x="4146" y="6570"/>
                </a:lnTo>
                <a:lnTo>
                  <a:pt x="3692" y="6615"/>
                </a:lnTo>
                <a:lnTo>
                  <a:pt x="3692" y="7459"/>
                </a:lnTo>
                <a:cubicBezTo>
                  <a:pt x="3692" y="10492"/>
                  <a:pt x="5158" y="12723"/>
                  <a:pt x="7518" y="13288"/>
                </a:cubicBezTo>
                <a:cubicBezTo>
                  <a:pt x="8513" y="13526"/>
                  <a:pt x="9381" y="13526"/>
                  <a:pt x="10673" y="13288"/>
                </a:cubicBezTo>
                <a:cubicBezTo>
                  <a:pt x="13320" y="12798"/>
                  <a:pt x="15351" y="11215"/>
                  <a:pt x="16553" y="8709"/>
                </a:cubicBezTo>
                <a:cubicBezTo>
                  <a:pt x="17314" y="7123"/>
                  <a:pt x="17267" y="7185"/>
                  <a:pt x="17726" y="7185"/>
                </a:cubicBezTo>
                <a:cubicBezTo>
                  <a:pt x="18531" y="7185"/>
                  <a:pt x="19599" y="6204"/>
                  <a:pt x="19601" y="5464"/>
                </a:cubicBezTo>
                <a:cubicBezTo>
                  <a:pt x="19602" y="5151"/>
                  <a:pt x="18909" y="4840"/>
                  <a:pt x="18217" y="4840"/>
                </a:cubicBezTo>
                <a:lnTo>
                  <a:pt x="17547" y="4840"/>
                </a:lnTo>
                <a:lnTo>
                  <a:pt x="17320" y="4215"/>
                </a:lnTo>
                <a:cubicBezTo>
                  <a:pt x="17194" y="3872"/>
                  <a:pt x="16881" y="3368"/>
                  <a:pt x="16624" y="3096"/>
                </a:cubicBezTo>
                <a:cubicBezTo>
                  <a:pt x="16179" y="2624"/>
                  <a:pt x="16150" y="2618"/>
                  <a:pt x="15991" y="2880"/>
                </a:cubicBezTo>
                <a:cubicBezTo>
                  <a:pt x="15900" y="3031"/>
                  <a:pt x="15740" y="3511"/>
                  <a:pt x="15634" y="3950"/>
                </a:cubicBezTo>
                <a:cubicBezTo>
                  <a:pt x="15476" y="4606"/>
                  <a:pt x="15467" y="4877"/>
                  <a:pt x="15582" y="5478"/>
                </a:cubicBezTo>
                <a:cubicBezTo>
                  <a:pt x="15659" y="5880"/>
                  <a:pt x="15676" y="6263"/>
                  <a:pt x="15623" y="6327"/>
                </a:cubicBezTo>
                <a:cubicBezTo>
                  <a:pt x="15570" y="6390"/>
                  <a:pt x="15338" y="6461"/>
                  <a:pt x="15106" y="6484"/>
                </a:cubicBezTo>
                <a:lnTo>
                  <a:pt x="14681" y="6525"/>
                </a:lnTo>
                <a:lnTo>
                  <a:pt x="14648" y="5469"/>
                </a:lnTo>
                <a:lnTo>
                  <a:pt x="14611" y="4413"/>
                </a:lnTo>
                <a:lnTo>
                  <a:pt x="13673" y="4368"/>
                </a:lnTo>
                <a:lnTo>
                  <a:pt x="12739" y="4327"/>
                </a:lnTo>
                <a:lnTo>
                  <a:pt x="12705" y="2161"/>
                </a:lnTo>
                <a:lnTo>
                  <a:pt x="12672" y="0"/>
                </a:lnTo>
                <a:lnTo>
                  <a:pt x="11589" y="0"/>
                </a:lnTo>
                <a:lnTo>
                  <a:pt x="10502" y="0"/>
                </a:lnTo>
                <a:close/>
                <a:moveTo>
                  <a:pt x="11630" y="15265"/>
                </a:moveTo>
                <a:cubicBezTo>
                  <a:pt x="11594" y="15261"/>
                  <a:pt x="11555" y="15263"/>
                  <a:pt x="11511" y="15274"/>
                </a:cubicBezTo>
                <a:cubicBezTo>
                  <a:pt x="11299" y="15323"/>
                  <a:pt x="11279" y="15518"/>
                  <a:pt x="11246" y="18037"/>
                </a:cubicBezTo>
                <a:cubicBezTo>
                  <a:pt x="11228" y="19528"/>
                  <a:pt x="11243" y="20898"/>
                  <a:pt x="11280" y="21079"/>
                </a:cubicBezTo>
                <a:cubicBezTo>
                  <a:pt x="11358" y="21462"/>
                  <a:pt x="11764" y="21530"/>
                  <a:pt x="11875" y="21178"/>
                </a:cubicBezTo>
                <a:cubicBezTo>
                  <a:pt x="11916" y="21051"/>
                  <a:pt x="11950" y="20662"/>
                  <a:pt x="11950" y="20316"/>
                </a:cubicBezTo>
                <a:cubicBezTo>
                  <a:pt x="11950" y="19215"/>
                  <a:pt x="12175" y="19231"/>
                  <a:pt x="13103" y="20392"/>
                </a:cubicBezTo>
                <a:cubicBezTo>
                  <a:pt x="13898" y="21386"/>
                  <a:pt x="14272" y="21600"/>
                  <a:pt x="14350" y="21111"/>
                </a:cubicBezTo>
                <a:cubicBezTo>
                  <a:pt x="14369" y="20990"/>
                  <a:pt x="14057" y="20445"/>
                  <a:pt x="13654" y="19898"/>
                </a:cubicBezTo>
                <a:cubicBezTo>
                  <a:pt x="13252" y="19350"/>
                  <a:pt x="12921" y="18882"/>
                  <a:pt x="12921" y="18855"/>
                </a:cubicBezTo>
                <a:cubicBezTo>
                  <a:pt x="12921" y="18829"/>
                  <a:pt x="13218" y="18588"/>
                  <a:pt x="13584" y="18320"/>
                </a:cubicBezTo>
                <a:cubicBezTo>
                  <a:pt x="14239" y="17841"/>
                  <a:pt x="14443" y="17548"/>
                  <a:pt x="14309" y="17287"/>
                </a:cubicBezTo>
                <a:cubicBezTo>
                  <a:pt x="14176" y="17026"/>
                  <a:pt x="13820" y="17170"/>
                  <a:pt x="12984" y="17808"/>
                </a:cubicBezTo>
                <a:cubicBezTo>
                  <a:pt x="12519" y="18164"/>
                  <a:pt x="12098" y="18422"/>
                  <a:pt x="12047" y="18383"/>
                </a:cubicBezTo>
                <a:cubicBezTo>
                  <a:pt x="11995" y="18345"/>
                  <a:pt x="11947" y="17709"/>
                  <a:pt x="11946" y="16968"/>
                </a:cubicBezTo>
                <a:cubicBezTo>
                  <a:pt x="11944" y="15694"/>
                  <a:pt x="11883" y="15290"/>
                  <a:pt x="11630" y="15265"/>
                </a:cubicBezTo>
                <a:close/>
                <a:moveTo>
                  <a:pt x="3093" y="15278"/>
                </a:moveTo>
                <a:cubicBezTo>
                  <a:pt x="2980" y="15324"/>
                  <a:pt x="2962" y="15544"/>
                  <a:pt x="2937" y="16303"/>
                </a:cubicBezTo>
                <a:cubicBezTo>
                  <a:pt x="2904" y="17283"/>
                  <a:pt x="2883" y="17374"/>
                  <a:pt x="2661" y="17327"/>
                </a:cubicBezTo>
                <a:cubicBezTo>
                  <a:pt x="1422" y="17067"/>
                  <a:pt x="910" y="17174"/>
                  <a:pt x="413" y="17813"/>
                </a:cubicBezTo>
                <a:cubicBezTo>
                  <a:pt x="142" y="18162"/>
                  <a:pt x="-9" y="18737"/>
                  <a:pt x="0" y="19309"/>
                </a:cubicBezTo>
                <a:cubicBezTo>
                  <a:pt x="3" y="19500"/>
                  <a:pt x="24" y="19689"/>
                  <a:pt x="64" y="19871"/>
                </a:cubicBezTo>
                <a:cubicBezTo>
                  <a:pt x="215" y="20567"/>
                  <a:pt x="465" y="20935"/>
                  <a:pt x="960" y="21210"/>
                </a:cubicBezTo>
                <a:cubicBezTo>
                  <a:pt x="1447" y="21480"/>
                  <a:pt x="2412" y="21382"/>
                  <a:pt x="2821" y="21017"/>
                </a:cubicBezTo>
                <a:cubicBezTo>
                  <a:pt x="3430" y="20473"/>
                  <a:pt x="3510" y="20070"/>
                  <a:pt x="3510" y="17597"/>
                </a:cubicBezTo>
                <a:cubicBezTo>
                  <a:pt x="3510" y="15365"/>
                  <a:pt x="3505" y="15323"/>
                  <a:pt x="3242" y="15278"/>
                </a:cubicBezTo>
                <a:cubicBezTo>
                  <a:pt x="3179" y="15267"/>
                  <a:pt x="3130" y="15263"/>
                  <a:pt x="3093" y="15278"/>
                </a:cubicBezTo>
                <a:close/>
                <a:moveTo>
                  <a:pt x="9512" y="17152"/>
                </a:moveTo>
                <a:cubicBezTo>
                  <a:pt x="9293" y="17156"/>
                  <a:pt x="9077" y="17201"/>
                  <a:pt x="8891" y="17287"/>
                </a:cubicBezTo>
                <a:cubicBezTo>
                  <a:pt x="8736" y="17358"/>
                  <a:pt x="8462" y="17593"/>
                  <a:pt x="8284" y="17808"/>
                </a:cubicBezTo>
                <a:cubicBezTo>
                  <a:pt x="7635" y="18593"/>
                  <a:pt x="7745" y="20320"/>
                  <a:pt x="8478" y="20900"/>
                </a:cubicBezTo>
                <a:cubicBezTo>
                  <a:pt x="8650" y="21036"/>
                  <a:pt x="8769" y="21193"/>
                  <a:pt x="8742" y="21246"/>
                </a:cubicBezTo>
                <a:cubicBezTo>
                  <a:pt x="8637" y="21450"/>
                  <a:pt x="10000" y="21417"/>
                  <a:pt x="10420" y="21205"/>
                </a:cubicBezTo>
                <a:cubicBezTo>
                  <a:pt x="10759" y="21034"/>
                  <a:pt x="10856" y="20903"/>
                  <a:pt x="10856" y="20612"/>
                </a:cubicBezTo>
                <a:cubicBezTo>
                  <a:pt x="10856" y="20169"/>
                  <a:pt x="10672" y="20140"/>
                  <a:pt x="10071" y="20486"/>
                </a:cubicBezTo>
                <a:cubicBezTo>
                  <a:pt x="9668" y="20718"/>
                  <a:pt x="9616" y="20715"/>
                  <a:pt x="9211" y="20482"/>
                </a:cubicBezTo>
                <a:cubicBezTo>
                  <a:pt x="8413" y="20023"/>
                  <a:pt x="8277" y="18922"/>
                  <a:pt x="8935" y="18253"/>
                </a:cubicBezTo>
                <a:cubicBezTo>
                  <a:pt x="9348" y="17833"/>
                  <a:pt x="9741" y="17796"/>
                  <a:pt x="10257" y="18118"/>
                </a:cubicBezTo>
                <a:cubicBezTo>
                  <a:pt x="10665" y="18373"/>
                  <a:pt x="10856" y="18297"/>
                  <a:pt x="10856" y="17885"/>
                </a:cubicBezTo>
                <a:cubicBezTo>
                  <a:pt x="10856" y="17458"/>
                  <a:pt x="10170" y="17139"/>
                  <a:pt x="9512" y="17152"/>
                </a:cubicBezTo>
                <a:close/>
                <a:moveTo>
                  <a:pt x="5739" y="17157"/>
                </a:moveTo>
                <a:cubicBezTo>
                  <a:pt x="5084" y="17143"/>
                  <a:pt x="4414" y="17485"/>
                  <a:pt x="4112" y="18190"/>
                </a:cubicBezTo>
                <a:cubicBezTo>
                  <a:pt x="3884" y="18725"/>
                  <a:pt x="3884" y="19693"/>
                  <a:pt x="4112" y="20226"/>
                </a:cubicBezTo>
                <a:cubicBezTo>
                  <a:pt x="4210" y="20453"/>
                  <a:pt x="4249" y="20692"/>
                  <a:pt x="4202" y="20756"/>
                </a:cubicBezTo>
                <a:cubicBezTo>
                  <a:pt x="4154" y="20819"/>
                  <a:pt x="4178" y="20826"/>
                  <a:pt x="4254" y="20774"/>
                </a:cubicBezTo>
                <a:cubicBezTo>
                  <a:pt x="4330" y="20722"/>
                  <a:pt x="4467" y="20784"/>
                  <a:pt x="4555" y="20913"/>
                </a:cubicBezTo>
                <a:cubicBezTo>
                  <a:pt x="4644" y="21042"/>
                  <a:pt x="4825" y="21202"/>
                  <a:pt x="4961" y="21268"/>
                </a:cubicBezTo>
                <a:cubicBezTo>
                  <a:pt x="5417" y="21491"/>
                  <a:pt x="6137" y="21416"/>
                  <a:pt x="6613" y="21093"/>
                </a:cubicBezTo>
                <a:cubicBezTo>
                  <a:pt x="7390" y="20566"/>
                  <a:pt x="7672" y="19378"/>
                  <a:pt x="7283" y="18253"/>
                </a:cubicBezTo>
                <a:cubicBezTo>
                  <a:pt x="7035" y="17537"/>
                  <a:pt x="6393" y="17170"/>
                  <a:pt x="5739" y="17157"/>
                </a:cubicBezTo>
                <a:close/>
                <a:moveTo>
                  <a:pt x="18630" y="17157"/>
                </a:moveTo>
                <a:lnTo>
                  <a:pt x="18630" y="19188"/>
                </a:lnTo>
                <a:cubicBezTo>
                  <a:pt x="18630" y="20303"/>
                  <a:pt x="18665" y="21261"/>
                  <a:pt x="18712" y="21318"/>
                </a:cubicBezTo>
                <a:cubicBezTo>
                  <a:pt x="18759" y="21374"/>
                  <a:pt x="18884" y="21400"/>
                  <a:pt x="18987" y="21376"/>
                </a:cubicBezTo>
                <a:cubicBezTo>
                  <a:pt x="19134" y="21342"/>
                  <a:pt x="19189" y="21057"/>
                  <a:pt x="19236" y="20082"/>
                </a:cubicBezTo>
                <a:cubicBezTo>
                  <a:pt x="19323" y="18299"/>
                  <a:pt x="19719" y="17708"/>
                  <a:pt x="20673" y="17938"/>
                </a:cubicBezTo>
                <a:cubicBezTo>
                  <a:pt x="21026" y="18024"/>
                  <a:pt x="21147" y="17962"/>
                  <a:pt x="21391" y="17583"/>
                </a:cubicBezTo>
                <a:cubicBezTo>
                  <a:pt x="21563" y="17317"/>
                  <a:pt x="21591" y="17330"/>
                  <a:pt x="20554" y="17210"/>
                </a:cubicBezTo>
                <a:cubicBezTo>
                  <a:pt x="20158" y="17165"/>
                  <a:pt x="19762" y="17199"/>
                  <a:pt x="19620" y="17291"/>
                </a:cubicBezTo>
                <a:cubicBezTo>
                  <a:pt x="19456" y="17397"/>
                  <a:pt x="19346" y="17402"/>
                  <a:pt x="19296" y="17305"/>
                </a:cubicBezTo>
                <a:cubicBezTo>
                  <a:pt x="19255" y="17224"/>
                  <a:pt x="19087" y="17157"/>
                  <a:pt x="18924" y="17157"/>
                </a:cubicBezTo>
                <a:lnTo>
                  <a:pt x="18630" y="17157"/>
                </a:lnTo>
                <a:close/>
                <a:moveTo>
                  <a:pt x="16542" y="17161"/>
                </a:moveTo>
                <a:cubicBezTo>
                  <a:pt x="16193" y="17148"/>
                  <a:pt x="15841" y="17224"/>
                  <a:pt x="15582" y="17386"/>
                </a:cubicBezTo>
                <a:cubicBezTo>
                  <a:pt x="14467" y="18082"/>
                  <a:pt x="14455" y="20312"/>
                  <a:pt x="15563" y="21088"/>
                </a:cubicBezTo>
                <a:cubicBezTo>
                  <a:pt x="15818" y="21266"/>
                  <a:pt x="16232" y="21401"/>
                  <a:pt x="16505" y="21403"/>
                </a:cubicBezTo>
                <a:cubicBezTo>
                  <a:pt x="17339" y="21408"/>
                  <a:pt x="18164" y="20553"/>
                  <a:pt x="17584" y="20284"/>
                </a:cubicBezTo>
                <a:cubicBezTo>
                  <a:pt x="17476" y="20234"/>
                  <a:pt x="17235" y="20299"/>
                  <a:pt x="17048" y="20432"/>
                </a:cubicBezTo>
                <a:cubicBezTo>
                  <a:pt x="16862" y="20565"/>
                  <a:pt x="16599" y="20675"/>
                  <a:pt x="16464" y="20675"/>
                </a:cubicBezTo>
                <a:cubicBezTo>
                  <a:pt x="16160" y="20675"/>
                  <a:pt x="15419" y="19946"/>
                  <a:pt x="15556" y="19781"/>
                </a:cubicBezTo>
                <a:cubicBezTo>
                  <a:pt x="15611" y="19714"/>
                  <a:pt x="16232" y="19642"/>
                  <a:pt x="16933" y="19619"/>
                </a:cubicBezTo>
                <a:lnTo>
                  <a:pt x="18206" y="19574"/>
                </a:lnTo>
                <a:lnTo>
                  <a:pt x="18243" y="19179"/>
                </a:lnTo>
                <a:cubicBezTo>
                  <a:pt x="18297" y="18606"/>
                  <a:pt x="17936" y="17796"/>
                  <a:pt x="17476" y="17453"/>
                </a:cubicBezTo>
                <a:cubicBezTo>
                  <a:pt x="17236" y="17274"/>
                  <a:pt x="16892" y="17174"/>
                  <a:pt x="16542" y="17161"/>
                </a:cubicBezTo>
                <a:close/>
                <a:moveTo>
                  <a:pt x="1749" y="17745"/>
                </a:moveTo>
                <a:cubicBezTo>
                  <a:pt x="2029" y="17745"/>
                  <a:pt x="2252" y="17885"/>
                  <a:pt x="2549" y="18244"/>
                </a:cubicBezTo>
                <a:cubicBezTo>
                  <a:pt x="3100" y="18909"/>
                  <a:pt x="3119" y="19628"/>
                  <a:pt x="2605" y="20248"/>
                </a:cubicBezTo>
                <a:cubicBezTo>
                  <a:pt x="2327" y="20584"/>
                  <a:pt x="2145" y="20675"/>
                  <a:pt x="1749" y="20675"/>
                </a:cubicBezTo>
                <a:cubicBezTo>
                  <a:pt x="1068" y="20675"/>
                  <a:pt x="532" y="20066"/>
                  <a:pt x="532" y="19282"/>
                </a:cubicBezTo>
                <a:cubicBezTo>
                  <a:pt x="532" y="18559"/>
                  <a:pt x="1177" y="17745"/>
                  <a:pt x="1749" y="17745"/>
                </a:cubicBezTo>
                <a:close/>
                <a:moveTo>
                  <a:pt x="5746" y="17844"/>
                </a:moveTo>
                <a:cubicBezTo>
                  <a:pt x="6340" y="17835"/>
                  <a:pt x="6786" y="18477"/>
                  <a:pt x="6822" y="19179"/>
                </a:cubicBezTo>
                <a:cubicBezTo>
                  <a:pt x="6831" y="19241"/>
                  <a:pt x="6848" y="19308"/>
                  <a:pt x="6848" y="19363"/>
                </a:cubicBezTo>
                <a:cubicBezTo>
                  <a:pt x="6848" y="19421"/>
                  <a:pt x="6825" y="19510"/>
                  <a:pt x="6788" y="19601"/>
                </a:cubicBezTo>
                <a:cubicBezTo>
                  <a:pt x="6740" y="19829"/>
                  <a:pt x="6656" y="20053"/>
                  <a:pt x="6494" y="20248"/>
                </a:cubicBezTo>
                <a:cubicBezTo>
                  <a:pt x="6000" y="20844"/>
                  <a:pt x="5418" y="20836"/>
                  <a:pt x="4913" y="20226"/>
                </a:cubicBezTo>
                <a:cubicBezTo>
                  <a:pt x="4748" y="20027"/>
                  <a:pt x="4641" y="19806"/>
                  <a:pt x="4585" y="19583"/>
                </a:cubicBezTo>
                <a:cubicBezTo>
                  <a:pt x="4558" y="19505"/>
                  <a:pt x="4540" y="19428"/>
                  <a:pt x="4540" y="19363"/>
                </a:cubicBezTo>
                <a:cubicBezTo>
                  <a:pt x="4540" y="19350"/>
                  <a:pt x="4547" y="19336"/>
                  <a:pt x="4548" y="19322"/>
                </a:cubicBezTo>
                <a:cubicBezTo>
                  <a:pt x="4510" y="18768"/>
                  <a:pt x="4787" y="18227"/>
                  <a:pt x="5341" y="17947"/>
                </a:cubicBezTo>
                <a:cubicBezTo>
                  <a:pt x="5479" y="17877"/>
                  <a:pt x="5617" y="17846"/>
                  <a:pt x="5746" y="1784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5" name="Image" descr="Image"/>
          <p:cNvPicPr>
            <a:picLocks noChangeAspect="1"/>
          </p:cNvPicPr>
          <p:nvPr/>
        </p:nvPicPr>
        <p:blipFill>
          <a:blip r:embed="rId14"/>
          <a:srcRect l="13361" t="15115" r="7899" b="29734"/>
          <a:stretch>
            <a:fillRect/>
          </a:stretch>
        </p:blipFill>
        <p:spPr>
          <a:xfrm>
            <a:off x="3999824" y="5649122"/>
            <a:ext cx="2149480" cy="519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236" extrusionOk="0">
                <a:moveTo>
                  <a:pt x="13495" y="0"/>
                </a:moveTo>
                <a:cubicBezTo>
                  <a:pt x="13467" y="0"/>
                  <a:pt x="13383" y="94"/>
                  <a:pt x="13307" y="214"/>
                </a:cubicBezTo>
                <a:lnTo>
                  <a:pt x="13168" y="437"/>
                </a:lnTo>
                <a:lnTo>
                  <a:pt x="13168" y="8170"/>
                </a:lnTo>
                <a:lnTo>
                  <a:pt x="13168" y="8188"/>
                </a:lnTo>
                <a:lnTo>
                  <a:pt x="13168" y="15893"/>
                </a:lnTo>
                <a:lnTo>
                  <a:pt x="13356" y="15893"/>
                </a:lnTo>
                <a:lnTo>
                  <a:pt x="13541" y="15893"/>
                </a:lnTo>
                <a:lnTo>
                  <a:pt x="13544" y="15325"/>
                </a:lnTo>
                <a:lnTo>
                  <a:pt x="13544" y="12236"/>
                </a:lnTo>
                <a:cubicBezTo>
                  <a:pt x="13544" y="10524"/>
                  <a:pt x="13545" y="9515"/>
                  <a:pt x="13568" y="8858"/>
                </a:cubicBezTo>
                <a:lnTo>
                  <a:pt x="13573" y="7947"/>
                </a:lnTo>
                <a:lnTo>
                  <a:pt x="13863" y="7332"/>
                </a:lnTo>
                <a:cubicBezTo>
                  <a:pt x="14233" y="6552"/>
                  <a:pt x="14361" y="6559"/>
                  <a:pt x="14579" y="7370"/>
                </a:cubicBezTo>
                <a:lnTo>
                  <a:pt x="14753" y="8021"/>
                </a:lnTo>
                <a:lnTo>
                  <a:pt x="14771" y="11957"/>
                </a:lnTo>
                <a:lnTo>
                  <a:pt x="14789" y="15893"/>
                </a:lnTo>
                <a:lnTo>
                  <a:pt x="14945" y="15893"/>
                </a:lnTo>
                <a:lnTo>
                  <a:pt x="15104" y="15893"/>
                </a:lnTo>
                <a:lnTo>
                  <a:pt x="15104" y="11845"/>
                </a:lnTo>
                <a:cubicBezTo>
                  <a:pt x="15104" y="7443"/>
                  <a:pt x="15072" y="6858"/>
                  <a:pt x="14791" y="6234"/>
                </a:cubicBezTo>
                <a:cubicBezTo>
                  <a:pt x="14587" y="5780"/>
                  <a:pt x="14091" y="5868"/>
                  <a:pt x="13828" y="6411"/>
                </a:cubicBezTo>
                <a:cubicBezTo>
                  <a:pt x="13703" y="6667"/>
                  <a:pt x="13588" y="6820"/>
                  <a:pt x="13573" y="6755"/>
                </a:cubicBezTo>
                <a:cubicBezTo>
                  <a:pt x="13557" y="6691"/>
                  <a:pt x="13544" y="5148"/>
                  <a:pt x="13544" y="3322"/>
                </a:cubicBezTo>
                <a:cubicBezTo>
                  <a:pt x="13544" y="1412"/>
                  <a:pt x="13523" y="0"/>
                  <a:pt x="13495" y="0"/>
                </a:cubicBezTo>
                <a:close/>
                <a:moveTo>
                  <a:pt x="2461" y="670"/>
                </a:moveTo>
                <a:cubicBezTo>
                  <a:pt x="1963" y="670"/>
                  <a:pt x="1549" y="1024"/>
                  <a:pt x="1395" y="1545"/>
                </a:cubicBezTo>
                <a:cubicBezTo>
                  <a:pt x="1371" y="1647"/>
                  <a:pt x="1357" y="1762"/>
                  <a:pt x="1339" y="1880"/>
                </a:cubicBezTo>
                <a:cubicBezTo>
                  <a:pt x="1312" y="2172"/>
                  <a:pt x="1290" y="2925"/>
                  <a:pt x="1290" y="3675"/>
                </a:cubicBezTo>
                <a:lnTo>
                  <a:pt x="1290" y="5136"/>
                </a:lnTo>
                <a:lnTo>
                  <a:pt x="1867" y="5202"/>
                </a:lnTo>
                <a:cubicBezTo>
                  <a:pt x="2161" y="5234"/>
                  <a:pt x="2304" y="5276"/>
                  <a:pt x="2376" y="5369"/>
                </a:cubicBezTo>
                <a:cubicBezTo>
                  <a:pt x="2394" y="5387"/>
                  <a:pt x="2414" y="5406"/>
                  <a:pt x="2419" y="5425"/>
                </a:cubicBezTo>
                <a:cubicBezTo>
                  <a:pt x="2422" y="5433"/>
                  <a:pt x="2421" y="5444"/>
                  <a:pt x="2423" y="5453"/>
                </a:cubicBezTo>
                <a:cubicBezTo>
                  <a:pt x="2436" y="5495"/>
                  <a:pt x="2446" y="5543"/>
                  <a:pt x="2446" y="5602"/>
                </a:cubicBezTo>
                <a:cubicBezTo>
                  <a:pt x="2446" y="5884"/>
                  <a:pt x="2285" y="5954"/>
                  <a:pt x="1442" y="6048"/>
                </a:cubicBezTo>
                <a:cubicBezTo>
                  <a:pt x="537" y="6149"/>
                  <a:pt x="429" y="6203"/>
                  <a:pt x="322" y="6607"/>
                </a:cubicBezTo>
                <a:cubicBezTo>
                  <a:pt x="142" y="7286"/>
                  <a:pt x="54" y="8138"/>
                  <a:pt x="18" y="9593"/>
                </a:cubicBezTo>
                <a:cubicBezTo>
                  <a:pt x="-57" y="12574"/>
                  <a:pt x="103" y="14917"/>
                  <a:pt x="429" y="15605"/>
                </a:cubicBezTo>
                <a:cubicBezTo>
                  <a:pt x="462" y="15674"/>
                  <a:pt x="520" y="15741"/>
                  <a:pt x="581" y="15791"/>
                </a:cubicBezTo>
                <a:cubicBezTo>
                  <a:pt x="616" y="15813"/>
                  <a:pt x="657" y="15830"/>
                  <a:pt x="697" y="15846"/>
                </a:cubicBezTo>
                <a:cubicBezTo>
                  <a:pt x="739" y="15864"/>
                  <a:pt x="779" y="15893"/>
                  <a:pt x="818" y="15893"/>
                </a:cubicBezTo>
                <a:lnTo>
                  <a:pt x="1073" y="15893"/>
                </a:lnTo>
                <a:lnTo>
                  <a:pt x="1073" y="14386"/>
                </a:lnTo>
                <a:cubicBezTo>
                  <a:pt x="1073" y="12638"/>
                  <a:pt x="1185" y="11681"/>
                  <a:pt x="1464" y="10971"/>
                </a:cubicBezTo>
                <a:cubicBezTo>
                  <a:pt x="1617" y="10584"/>
                  <a:pt x="1734" y="10525"/>
                  <a:pt x="2379" y="10524"/>
                </a:cubicBezTo>
                <a:cubicBezTo>
                  <a:pt x="3597" y="10523"/>
                  <a:pt x="3671" y="10220"/>
                  <a:pt x="3644" y="5369"/>
                </a:cubicBezTo>
                <a:cubicBezTo>
                  <a:pt x="3642" y="4994"/>
                  <a:pt x="3640" y="4768"/>
                  <a:pt x="3637" y="4476"/>
                </a:cubicBezTo>
                <a:cubicBezTo>
                  <a:pt x="3632" y="3972"/>
                  <a:pt x="3630" y="3743"/>
                  <a:pt x="3626" y="3396"/>
                </a:cubicBezTo>
                <a:cubicBezTo>
                  <a:pt x="3610" y="2373"/>
                  <a:pt x="3583" y="2074"/>
                  <a:pt x="3505" y="1731"/>
                </a:cubicBezTo>
                <a:cubicBezTo>
                  <a:pt x="3332" y="961"/>
                  <a:pt x="3046" y="670"/>
                  <a:pt x="2461" y="670"/>
                </a:cubicBezTo>
                <a:close/>
                <a:moveTo>
                  <a:pt x="21541" y="2522"/>
                </a:moveTo>
                <a:cubicBezTo>
                  <a:pt x="21538" y="2513"/>
                  <a:pt x="21531" y="2566"/>
                  <a:pt x="21527" y="2577"/>
                </a:cubicBezTo>
                <a:cubicBezTo>
                  <a:pt x="21532" y="2564"/>
                  <a:pt x="21538" y="2559"/>
                  <a:pt x="21543" y="2550"/>
                </a:cubicBezTo>
                <a:cubicBezTo>
                  <a:pt x="21543" y="2542"/>
                  <a:pt x="21541" y="2530"/>
                  <a:pt x="21541" y="2522"/>
                </a:cubicBezTo>
                <a:close/>
                <a:moveTo>
                  <a:pt x="12144" y="2577"/>
                </a:moveTo>
                <a:lnTo>
                  <a:pt x="12019" y="2736"/>
                </a:lnTo>
                <a:cubicBezTo>
                  <a:pt x="11832" y="2974"/>
                  <a:pt x="11829" y="2999"/>
                  <a:pt x="11813" y="4345"/>
                </a:cubicBezTo>
                <a:cubicBezTo>
                  <a:pt x="11799" y="5567"/>
                  <a:pt x="11785" y="5714"/>
                  <a:pt x="11677" y="5778"/>
                </a:cubicBezTo>
                <a:cubicBezTo>
                  <a:pt x="11601" y="5823"/>
                  <a:pt x="11556" y="6010"/>
                  <a:pt x="11556" y="6272"/>
                </a:cubicBezTo>
                <a:cubicBezTo>
                  <a:pt x="11556" y="6533"/>
                  <a:pt x="11601" y="6711"/>
                  <a:pt x="11677" y="6755"/>
                </a:cubicBezTo>
                <a:cubicBezTo>
                  <a:pt x="11796" y="6826"/>
                  <a:pt x="11798" y="6888"/>
                  <a:pt x="11824" y="10794"/>
                </a:cubicBezTo>
                <a:cubicBezTo>
                  <a:pt x="11849" y="14463"/>
                  <a:pt x="11859" y="14801"/>
                  <a:pt x="11965" y="15242"/>
                </a:cubicBezTo>
                <a:cubicBezTo>
                  <a:pt x="12028" y="15504"/>
                  <a:pt x="12163" y="15795"/>
                  <a:pt x="12263" y="15893"/>
                </a:cubicBezTo>
                <a:cubicBezTo>
                  <a:pt x="12362" y="15991"/>
                  <a:pt x="12486" y="16085"/>
                  <a:pt x="12538" y="16098"/>
                </a:cubicBezTo>
                <a:cubicBezTo>
                  <a:pt x="12681" y="16133"/>
                  <a:pt x="12651" y="15471"/>
                  <a:pt x="12502" y="15316"/>
                </a:cubicBezTo>
                <a:cubicBezTo>
                  <a:pt x="12315" y="15120"/>
                  <a:pt x="12241" y="14897"/>
                  <a:pt x="12218" y="13613"/>
                </a:cubicBezTo>
                <a:cubicBezTo>
                  <a:pt x="12217" y="13567"/>
                  <a:pt x="12219" y="13489"/>
                  <a:pt x="12218" y="13436"/>
                </a:cubicBezTo>
                <a:cubicBezTo>
                  <a:pt x="12216" y="13258"/>
                  <a:pt x="12212" y="13041"/>
                  <a:pt x="12211" y="12822"/>
                </a:cubicBezTo>
                <a:cubicBezTo>
                  <a:pt x="12209" y="12296"/>
                  <a:pt x="12209" y="11630"/>
                  <a:pt x="12213" y="10608"/>
                </a:cubicBezTo>
                <a:lnTo>
                  <a:pt x="12213" y="10543"/>
                </a:lnTo>
                <a:lnTo>
                  <a:pt x="12218" y="9696"/>
                </a:lnTo>
                <a:lnTo>
                  <a:pt x="12229" y="6830"/>
                </a:lnTo>
                <a:lnTo>
                  <a:pt x="12428" y="6755"/>
                </a:lnTo>
                <a:cubicBezTo>
                  <a:pt x="12584" y="6702"/>
                  <a:pt x="12632" y="6597"/>
                  <a:pt x="12632" y="6272"/>
                </a:cubicBezTo>
                <a:cubicBezTo>
                  <a:pt x="12632" y="5937"/>
                  <a:pt x="12584" y="5833"/>
                  <a:pt x="12406" y="5778"/>
                </a:cubicBezTo>
                <a:lnTo>
                  <a:pt x="12182" y="5713"/>
                </a:lnTo>
                <a:lnTo>
                  <a:pt x="12196" y="4104"/>
                </a:lnTo>
                <a:lnTo>
                  <a:pt x="12202" y="3359"/>
                </a:lnTo>
                <a:cubicBezTo>
                  <a:pt x="12194" y="2932"/>
                  <a:pt x="12178" y="2667"/>
                  <a:pt x="12144" y="2577"/>
                </a:cubicBezTo>
                <a:close/>
                <a:moveTo>
                  <a:pt x="16604" y="5695"/>
                </a:moveTo>
                <a:cubicBezTo>
                  <a:pt x="16546" y="5709"/>
                  <a:pt x="16486" y="5741"/>
                  <a:pt x="16428" y="5797"/>
                </a:cubicBezTo>
                <a:cubicBezTo>
                  <a:pt x="16066" y="6144"/>
                  <a:pt x="15887" y="6745"/>
                  <a:pt x="15719" y="8179"/>
                </a:cubicBezTo>
                <a:cubicBezTo>
                  <a:pt x="15590" y="9276"/>
                  <a:pt x="15576" y="9595"/>
                  <a:pt x="15598" y="11138"/>
                </a:cubicBezTo>
                <a:cubicBezTo>
                  <a:pt x="15635" y="13730"/>
                  <a:pt x="15837" y="15140"/>
                  <a:pt x="16269" y="15809"/>
                </a:cubicBezTo>
                <a:cubicBezTo>
                  <a:pt x="16757" y="16566"/>
                  <a:pt x="17353" y="15671"/>
                  <a:pt x="17588" y="13827"/>
                </a:cubicBezTo>
                <a:cubicBezTo>
                  <a:pt x="17758" y="12490"/>
                  <a:pt x="17765" y="9267"/>
                  <a:pt x="17599" y="7947"/>
                </a:cubicBezTo>
                <a:cubicBezTo>
                  <a:pt x="17414" y="6472"/>
                  <a:pt x="17013" y="5594"/>
                  <a:pt x="16604" y="5695"/>
                </a:cubicBezTo>
                <a:close/>
                <a:moveTo>
                  <a:pt x="7557" y="5704"/>
                </a:moveTo>
                <a:cubicBezTo>
                  <a:pt x="7280" y="5647"/>
                  <a:pt x="6971" y="5924"/>
                  <a:pt x="6698" y="6551"/>
                </a:cubicBezTo>
                <a:lnTo>
                  <a:pt x="6515" y="6969"/>
                </a:lnTo>
                <a:cubicBezTo>
                  <a:pt x="6499" y="7052"/>
                  <a:pt x="6488" y="7159"/>
                  <a:pt x="6477" y="7267"/>
                </a:cubicBezTo>
                <a:lnTo>
                  <a:pt x="6463" y="13920"/>
                </a:lnTo>
                <a:cubicBezTo>
                  <a:pt x="6450" y="20318"/>
                  <a:pt x="6453" y="20794"/>
                  <a:pt x="6542" y="20890"/>
                </a:cubicBezTo>
                <a:cubicBezTo>
                  <a:pt x="6771" y="21139"/>
                  <a:pt x="6772" y="21148"/>
                  <a:pt x="6772" y="18284"/>
                </a:cubicBezTo>
                <a:cubicBezTo>
                  <a:pt x="6772" y="16766"/>
                  <a:pt x="6787" y="15458"/>
                  <a:pt x="6805" y="15381"/>
                </a:cubicBezTo>
                <a:cubicBezTo>
                  <a:pt x="6824" y="15304"/>
                  <a:pt x="6902" y="15374"/>
                  <a:pt x="6980" y="15539"/>
                </a:cubicBezTo>
                <a:cubicBezTo>
                  <a:pt x="7372" y="16374"/>
                  <a:pt x="7859" y="16230"/>
                  <a:pt x="8142" y="15195"/>
                </a:cubicBezTo>
                <a:cubicBezTo>
                  <a:pt x="8606" y="13499"/>
                  <a:pt x="8645" y="9034"/>
                  <a:pt x="8216" y="6867"/>
                </a:cubicBezTo>
                <a:cubicBezTo>
                  <a:pt x="8075" y="6155"/>
                  <a:pt x="7833" y="5761"/>
                  <a:pt x="7557" y="5704"/>
                </a:cubicBezTo>
                <a:close/>
                <a:moveTo>
                  <a:pt x="19343" y="5741"/>
                </a:moveTo>
                <a:cubicBezTo>
                  <a:pt x="19017" y="5684"/>
                  <a:pt x="18647" y="6027"/>
                  <a:pt x="18377" y="6783"/>
                </a:cubicBezTo>
                <a:lnTo>
                  <a:pt x="18194" y="7295"/>
                </a:lnTo>
                <a:lnTo>
                  <a:pt x="18189" y="9147"/>
                </a:lnTo>
                <a:lnTo>
                  <a:pt x="18181" y="11585"/>
                </a:lnTo>
                <a:lnTo>
                  <a:pt x="18167" y="15893"/>
                </a:lnTo>
                <a:lnTo>
                  <a:pt x="18355" y="15893"/>
                </a:lnTo>
                <a:lnTo>
                  <a:pt x="18545" y="15893"/>
                </a:lnTo>
                <a:lnTo>
                  <a:pt x="18545" y="11641"/>
                </a:lnTo>
                <a:lnTo>
                  <a:pt x="18545" y="7398"/>
                </a:lnTo>
                <a:lnTo>
                  <a:pt x="18679" y="7025"/>
                </a:lnTo>
                <a:cubicBezTo>
                  <a:pt x="18883" y="6468"/>
                  <a:pt x="19246" y="6376"/>
                  <a:pt x="19453" y="6821"/>
                </a:cubicBezTo>
                <a:cubicBezTo>
                  <a:pt x="19574" y="7081"/>
                  <a:pt x="19649" y="7398"/>
                  <a:pt x="19699" y="7984"/>
                </a:cubicBezTo>
                <a:lnTo>
                  <a:pt x="19728" y="8095"/>
                </a:lnTo>
                <a:lnTo>
                  <a:pt x="19728" y="8375"/>
                </a:lnTo>
                <a:cubicBezTo>
                  <a:pt x="19770" y="9163"/>
                  <a:pt x="19779" y="10349"/>
                  <a:pt x="19779" y="12301"/>
                </a:cubicBezTo>
                <a:lnTo>
                  <a:pt x="19779" y="15893"/>
                </a:lnTo>
                <a:lnTo>
                  <a:pt x="19942" y="15893"/>
                </a:lnTo>
                <a:lnTo>
                  <a:pt x="20103" y="15893"/>
                </a:lnTo>
                <a:lnTo>
                  <a:pt x="20103" y="11762"/>
                </a:lnTo>
                <a:cubicBezTo>
                  <a:pt x="20103" y="9149"/>
                  <a:pt x="20079" y="7426"/>
                  <a:pt x="20041" y="7072"/>
                </a:cubicBezTo>
                <a:cubicBezTo>
                  <a:pt x="19951" y="6252"/>
                  <a:pt x="19669" y="5799"/>
                  <a:pt x="19343" y="5741"/>
                </a:cubicBezTo>
                <a:close/>
                <a:moveTo>
                  <a:pt x="10698" y="5816"/>
                </a:moveTo>
                <a:lnTo>
                  <a:pt x="10684" y="10003"/>
                </a:lnTo>
                <a:lnTo>
                  <a:pt x="10669" y="14218"/>
                </a:lnTo>
                <a:lnTo>
                  <a:pt x="10429" y="14721"/>
                </a:lnTo>
                <a:cubicBezTo>
                  <a:pt x="10124" y="15361"/>
                  <a:pt x="9900" y="15357"/>
                  <a:pt x="9669" y="14711"/>
                </a:cubicBezTo>
                <a:cubicBezTo>
                  <a:pt x="9406" y="13974"/>
                  <a:pt x="9360" y="13149"/>
                  <a:pt x="9356" y="9212"/>
                </a:cubicBezTo>
                <a:cubicBezTo>
                  <a:pt x="9354" y="6172"/>
                  <a:pt x="9342" y="5789"/>
                  <a:pt x="9267" y="5909"/>
                </a:cubicBezTo>
                <a:cubicBezTo>
                  <a:pt x="9220" y="5983"/>
                  <a:pt x="9148" y="6048"/>
                  <a:pt x="9106" y="6048"/>
                </a:cubicBezTo>
                <a:cubicBezTo>
                  <a:pt x="9043" y="6048"/>
                  <a:pt x="9030" y="6717"/>
                  <a:pt x="9030" y="9873"/>
                </a:cubicBezTo>
                <a:cubicBezTo>
                  <a:pt x="9030" y="14461"/>
                  <a:pt x="9070" y="15027"/>
                  <a:pt x="9455" y="15735"/>
                </a:cubicBezTo>
                <a:cubicBezTo>
                  <a:pt x="9677" y="16144"/>
                  <a:pt x="9737" y="16166"/>
                  <a:pt x="10078" y="15930"/>
                </a:cubicBezTo>
                <a:cubicBezTo>
                  <a:pt x="10308" y="15772"/>
                  <a:pt x="10427" y="15689"/>
                  <a:pt x="10514" y="15670"/>
                </a:cubicBezTo>
                <a:cubicBezTo>
                  <a:pt x="10585" y="15572"/>
                  <a:pt x="10649" y="15545"/>
                  <a:pt x="10660" y="15623"/>
                </a:cubicBezTo>
                <a:cubicBezTo>
                  <a:pt x="10662" y="15641"/>
                  <a:pt x="10661" y="15774"/>
                  <a:pt x="10662" y="15837"/>
                </a:cubicBezTo>
                <a:cubicBezTo>
                  <a:pt x="10680" y="15995"/>
                  <a:pt x="10678" y="16252"/>
                  <a:pt x="10684" y="16656"/>
                </a:cubicBezTo>
                <a:cubicBezTo>
                  <a:pt x="10715" y="18643"/>
                  <a:pt x="10527" y="19587"/>
                  <a:pt x="9985" y="20155"/>
                </a:cubicBezTo>
                <a:cubicBezTo>
                  <a:pt x="9795" y="20353"/>
                  <a:pt x="9730" y="20534"/>
                  <a:pt x="9730" y="20843"/>
                </a:cubicBezTo>
                <a:cubicBezTo>
                  <a:pt x="9730" y="20979"/>
                  <a:pt x="9736" y="21061"/>
                  <a:pt x="9750" y="21113"/>
                </a:cubicBezTo>
                <a:cubicBezTo>
                  <a:pt x="9757" y="21132"/>
                  <a:pt x="9765" y="21145"/>
                  <a:pt x="9774" y="21160"/>
                </a:cubicBezTo>
                <a:cubicBezTo>
                  <a:pt x="9801" y="21184"/>
                  <a:pt x="9840" y="21170"/>
                  <a:pt x="9904" y="21122"/>
                </a:cubicBezTo>
                <a:cubicBezTo>
                  <a:pt x="10467" y="20705"/>
                  <a:pt x="10751" y="20107"/>
                  <a:pt x="10883" y="19038"/>
                </a:cubicBezTo>
                <a:cubicBezTo>
                  <a:pt x="11018" y="17956"/>
                  <a:pt x="11076" y="15032"/>
                  <a:pt x="11060" y="10301"/>
                </a:cubicBezTo>
                <a:lnTo>
                  <a:pt x="11044" y="5927"/>
                </a:lnTo>
                <a:lnTo>
                  <a:pt x="10872" y="5862"/>
                </a:lnTo>
                <a:lnTo>
                  <a:pt x="10763" y="5816"/>
                </a:lnTo>
                <a:lnTo>
                  <a:pt x="10698" y="5816"/>
                </a:lnTo>
                <a:close/>
                <a:moveTo>
                  <a:pt x="3881" y="6048"/>
                </a:moveTo>
                <a:lnTo>
                  <a:pt x="3861" y="7565"/>
                </a:lnTo>
                <a:cubicBezTo>
                  <a:pt x="3836" y="9391"/>
                  <a:pt x="3695" y="10365"/>
                  <a:pt x="3365" y="10989"/>
                </a:cubicBezTo>
                <a:cubicBezTo>
                  <a:pt x="3184" y="11331"/>
                  <a:pt x="3009" y="11412"/>
                  <a:pt x="2392" y="11417"/>
                </a:cubicBezTo>
                <a:cubicBezTo>
                  <a:pt x="1680" y="11423"/>
                  <a:pt x="1630" y="11449"/>
                  <a:pt x="1478" y="11957"/>
                </a:cubicBezTo>
                <a:lnTo>
                  <a:pt x="1317" y="12497"/>
                </a:lnTo>
                <a:lnTo>
                  <a:pt x="1299" y="15846"/>
                </a:lnTo>
                <a:cubicBezTo>
                  <a:pt x="1282" y="19082"/>
                  <a:pt x="1285" y="19215"/>
                  <a:pt x="1406" y="19801"/>
                </a:cubicBezTo>
                <a:cubicBezTo>
                  <a:pt x="1475" y="20135"/>
                  <a:pt x="1664" y="20591"/>
                  <a:pt x="1826" y="20825"/>
                </a:cubicBezTo>
                <a:cubicBezTo>
                  <a:pt x="2366" y="21600"/>
                  <a:pt x="3145" y="21241"/>
                  <a:pt x="3474" y="20062"/>
                </a:cubicBezTo>
                <a:cubicBezTo>
                  <a:pt x="3595" y="19629"/>
                  <a:pt x="3624" y="19315"/>
                  <a:pt x="3644" y="18173"/>
                </a:cubicBezTo>
                <a:lnTo>
                  <a:pt x="3655" y="17521"/>
                </a:lnTo>
                <a:lnTo>
                  <a:pt x="3655" y="16805"/>
                </a:lnTo>
                <a:lnTo>
                  <a:pt x="3056" y="16740"/>
                </a:lnTo>
                <a:cubicBezTo>
                  <a:pt x="2556" y="16688"/>
                  <a:pt x="2446" y="16615"/>
                  <a:pt x="2446" y="16340"/>
                </a:cubicBezTo>
                <a:cubicBezTo>
                  <a:pt x="2446" y="16057"/>
                  <a:pt x="2607" y="15987"/>
                  <a:pt x="3474" y="15893"/>
                </a:cubicBezTo>
                <a:cubicBezTo>
                  <a:pt x="3609" y="15878"/>
                  <a:pt x="3681" y="15861"/>
                  <a:pt x="3787" y="15846"/>
                </a:cubicBezTo>
                <a:cubicBezTo>
                  <a:pt x="3935" y="15822"/>
                  <a:pt x="4087" y="15803"/>
                  <a:pt x="4205" y="15772"/>
                </a:cubicBezTo>
                <a:cubicBezTo>
                  <a:pt x="4653" y="15617"/>
                  <a:pt x="4697" y="15240"/>
                  <a:pt x="4820" y="13911"/>
                </a:cubicBezTo>
                <a:cubicBezTo>
                  <a:pt x="5021" y="11738"/>
                  <a:pt x="4893" y="7223"/>
                  <a:pt x="4605" y="6383"/>
                </a:cubicBezTo>
                <a:cubicBezTo>
                  <a:pt x="4536" y="6181"/>
                  <a:pt x="4369" y="6048"/>
                  <a:pt x="4185" y="6048"/>
                </a:cubicBezTo>
                <a:lnTo>
                  <a:pt x="3881" y="6048"/>
                </a:lnTo>
                <a:close/>
                <a:moveTo>
                  <a:pt x="7427" y="6644"/>
                </a:moveTo>
                <a:cubicBezTo>
                  <a:pt x="7641" y="6630"/>
                  <a:pt x="7713" y="6741"/>
                  <a:pt x="7845" y="7267"/>
                </a:cubicBezTo>
                <a:cubicBezTo>
                  <a:pt x="8229" y="8800"/>
                  <a:pt x="8184" y="13540"/>
                  <a:pt x="7776" y="14655"/>
                </a:cubicBezTo>
                <a:cubicBezTo>
                  <a:pt x="7554" y="15259"/>
                  <a:pt x="7353" y="15282"/>
                  <a:pt x="7094" y="14730"/>
                </a:cubicBezTo>
                <a:lnTo>
                  <a:pt x="6852" y="14218"/>
                </a:lnTo>
                <a:lnTo>
                  <a:pt x="6837" y="10812"/>
                </a:lnTo>
                <a:lnTo>
                  <a:pt x="6823" y="7407"/>
                </a:lnTo>
                <a:lnTo>
                  <a:pt x="6995" y="7035"/>
                </a:lnTo>
                <a:cubicBezTo>
                  <a:pt x="7090" y="6831"/>
                  <a:pt x="7284" y="6653"/>
                  <a:pt x="7427" y="6644"/>
                </a:cubicBezTo>
                <a:close/>
                <a:moveTo>
                  <a:pt x="16692" y="6718"/>
                </a:moveTo>
                <a:cubicBezTo>
                  <a:pt x="17112" y="6718"/>
                  <a:pt x="17402" y="8888"/>
                  <a:pt x="17342" y="11585"/>
                </a:cubicBezTo>
                <a:cubicBezTo>
                  <a:pt x="17307" y="13176"/>
                  <a:pt x="17209" y="14087"/>
                  <a:pt x="17005" y="14758"/>
                </a:cubicBezTo>
                <a:cubicBezTo>
                  <a:pt x="16801" y="15425"/>
                  <a:pt x="16500" y="15377"/>
                  <a:pt x="16291" y="14646"/>
                </a:cubicBezTo>
                <a:cubicBezTo>
                  <a:pt x="16071" y="13874"/>
                  <a:pt x="15943" y="12048"/>
                  <a:pt x="15978" y="10198"/>
                </a:cubicBezTo>
                <a:cubicBezTo>
                  <a:pt x="16024" y="7842"/>
                  <a:pt x="16252" y="6718"/>
                  <a:pt x="16692" y="671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Grafik 2">
            <a:extLst>
              <a:ext uri="{FF2B5EF4-FFF2-40B4-BE49-F238E27FC236}">
                <a16:creationId xmlns:a16="http://schemas.microsoft.com/office/drawing/2014/main" id="{C8F82650-9E14-4972-8CD3-2F26D8062B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8688" y="3291416"/>
            <a:ext cx="2144495" cy="2148027"/>
          </a:xfrm>
          <a:prstGeom prst="rect">
            <a:avLst/>
          </a:prstGeom>
        </p:spPr>
      </p:pic>
      <p:pic>
        <p:nvPicPr>
          <p:cNvPr id="37" name="Grafik 3" descr="Ein Bild, das Text, Geschirr, Vektorgrafiken, Teller enthält.&#10;&#10;Beschreibung automatisch generiert.">
            <a:extLst>
              <a:ext uri="{FF2B5EF4-FFF2-40B4-BE49-F238E27FC236}">
                <a16:creationId xmlns:a16="http://schemas.microsoft.com/office/drawing/2014/main" id="{A79FE095-9820-4EAC-B446-E7AB4CE4CC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3180" y="3406868"/>
            <a:ext cx="1970188" cy="117147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3644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/>
        <p:txBody>
          <a:bodyPr/>
          <a:lstStyle/>
          <a:p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Scripts, </a:t>
            </a:r>
            <a:r>
              <a:rPr lang="de-CH" sz="2400" dirty="0" err="1"/>
              <a:t>Automate</a:t>
            </a: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Terminal,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Work </a:t>
            </a:r>
            <a:r>
              <a:rPr lang="de-CH" sz="2400" dirty="0" err="1"/>
              <a:t>with</a:t>
            </a:r>
            <a:r>
              <a:rPr lang="de-CH" sz="2400" dirty="0"/>
              <a:t> Linux all </a:t>
            </a:r>
            <a:r>
              <a:rPr lang="de-CH" sz="2400" dirty="0" err="1"/>
              <a:t>day</a:t>
            </a:r>
            <a:r>
              <a:rPr lang="de-CH" sz="2400" dirty="0"/>
              <a:t> </a:t>
            </a:r>
            <a:r>
              <a:rPr lang="de-CH" sz="2400" dirty="0" err="1"/>
              <a:t>long</a:t>
            </a: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err="1"/>
              <a:t>Searching</a:t>
            </a:r>
            <a:r>
              <a:rPr lang="de-CH" sz="2400" dirty="0"/>
              <a:t> and </a:t>
            </a:r>
            <a:r>
              <a:rPr lang="de-CH" sz="2400" dirty="0" err="1"/>
              <a:t>developing</a:t>
            </a:r>
            <a:r>
              <a:rPr lang="de-CH" sz="2400" dirty="0"/>
              <a:t> </a:t>
            </a:r>
            <a:r>
              <a:rPr lang="de-CH" sz="2400" dirty="0" err="1"/>
              <a:t>new</a:t>
            </a:r>
            <a:r>
              <a:rPr lang="de-CH" sz="2400" dirty="0"/>
              <a:t> </a:t>
            </a:r>
            <a:r>
              <a:rPr lang="de-CH" sz="2400" dirty="0" err="1"/>
              <a:t>solutions</a:t>
            </a: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Try </a:t>
            </a:r>
            <a:r>
              <a:rPr lang="de-CH" sz="2400" dirty="0" err="1"/>
              <a:t>somthing</a:t>
            </a:r>
            <a:r>
              <a:rPr lang="de-CH" sz="2400" dirty="0"/>
              <a:t> </a:t>
            </a:r>
            <a:r>
              <a:rPr lang="de-CH" sz="2400" dirty="0" err="1"/>
              <a:t>new</a:t>
            </a: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err="1"/>
              <a:t>Questioning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existing</a:t>
            </a: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Interest in </a:t>
            </a:r>
            <a:r>
              <a:rPr lang="de-CH" sz="2400" dirty="0" err="1"/>
              <a:t>system</a:t>
            </a:r>
            <a:r>
              <a:rPr lang="de-CH" sz="2400" dirty="0"/>
              <a:t> / </a:t>
            </a:r>
            <a:r>
              <a:rPr lang="de-CH" sz="2400" dirty="0" err="1"/>
              <a:t>network</a:t>
            </a:r>
            <a:endParaRPr lang="de-CH" sz="24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CH" dirty="0"/>
              <a:t> Seite </a:t>
            </a:r>
            <a:fld id="{9D1CE59F-3E2C-43A1-9A3C-65F063D14E4A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CH" dirty="0"/>
              <a:t>&gt;&gt;Ändern der Fusszeile: Im Reiter «Post-Menü» den Befehl «Kopf- und Fusszeile» wählen.</a:t>
            </a:r>
          </a:p>
          <a:p>
            <a:r>
              <a:rPr lang="de-CH" dirty="0"/>
              <a:t>Firma | Datum | </a:t>
            </a:r>
            <a:r>
              <a:rPr lang="de-CH" dirty="0" err="1"/>
              <a:t>V1.00</a:t>
            </a:r>
            <a:r>
              <a:rPr lang="de-CH" dirty="0"/>
              <a:t> | vertraulich/intern/öffentlich | Thema der Präsentation | Verfasser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CH" dirty="0"/>
              <a:t>Middleware Engineering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 err="1"/>
              <a:t>does</a:t>
            </a:r>
            <a:r>
              <a:rPr lang="de-CH" b="0" dirty="0"/>
              <a:t> an Engineer in </a:t>
            </a:r>
            <a:r>
              <a:rPr lang="de-CH" b="0" dirty="0" err="1"/>
              <a:t>his</a:t>
            </a:r>
            <a:r>
              <a:rPr lang="de-CH" b="0" dirty="0"/>
              <a:t> </a:t>
            </a:r>
            <a:r>
              <a:rPr lang="de-CH" b="0" dirty="0" err="1"/>
              <a:t>daily</a:t>
            </a:r>
            <a:r>
              <a:rPr lang="de-CH" b="0" dirty="0"/>
              <a:t> </a:t>
            </a:r>
            <a:r>
              <a:rPr lang="de-CH" b="0" dirty="0" err="1"/>
              <a:t>business</a:t>
            </a:r>
            <a:r>
              <a:rPr lang="de-CH" b="0" dirty="0"/>
              <a:t>?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008083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RACHVERSION" val="D"/>
  <p:tag name="MARKE" val="PD00"/>
  <p:tag name="FIRMA" val="DPO"/>
  <p:tag name="FIX" val="1"/>
  <p:tag name="VERSION" val="v10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LIGHT" val="1"/>
  <p:tag name="LAYOUTFOLIE" val="KapitelOhne"/>
  <p:tag name="FOLIE" val="KapitelOhne"/>
  <p:tag name="MARKE" val="PD00"/>
  <p:tag name="VERSION" val="v10_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Titel"/>
  <p:tag name="SPIEGELUNG-YESNO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  <p:tag name="SPIEGELUNG-YESNO" val="Akzent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Bullet"/>
  <p:tag name="FOLIE" val="Inhalt1Bullet"/>
  <p:tag name="PRESLIGHT" val="1"/>
  <p:tag name="MARKE" val="PD00"/>
  <p:tag name="VERSION" val="v10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IEGELUNG-YESNO" val="1"/>
  <p:tag name="COBRANDING" val="1"/>
  <p:tag name="BOX" val="TitelMitTite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Inhal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Tite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Flaech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Bullet"/>
  <p:tag name="FOLIE" val="Inhalt1Bullet"/>
  <p:tag name="PRESLIGHT" val="1"/>
  <p:tag name="MARKE" val="PD00"/>
  <p:tag name="VERSION" val="v10_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Inhalt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Tite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LIGHT" val="1"/>
  <p:tag name="LAYOUTFOLIE" val="KapitelOhne"/>
  <p:tag name="FOLIE" val="KapitelOhne"/>
  <p:tag name="MARKE" val="PD00"/>
  <p:tag name="VERSION" val="v10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Flaech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Titel"/>
  <p:tag name="SPIEGELUNG-YESNO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  <p:tag name="SPIEGELUNG-YESNO" val="Akzent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IEGELUNG-YESNO" val="1"/>
  <p:tag name="BOX" val="KapitelOhneTite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IEGELUNG-YESNO" val="1"/>
  <p:tag name="BOX" val="KapitelMitTite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BildMitTextSchwarzTite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Zitat"/>
  <p:tag name="PRESLIGHT" val="1"/>
  <p:tag name="FOLIE" val="Zitat"/>
  <p:tag name="MARKE" val="PD00"/>
  <p:tag name="VERSION" val="v10_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ZitatFlaech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ZitatFlaech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ZitatTite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Zitat"/>
  <p:tag name="PRESLIGHT" val="1"/>
  <p:tag name="FOLIE" val="Zitat"/>
  <p:tag name="MARKE" val="PD00"/>
  <p:tag name="VERSION" val="v10_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ZitatFlaech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ZitatTite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ZitatTite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Zitat"/>
  <p:tag name="PRESLIGHT" val="1"/>
  <p:tag name="FOLIE" val="Zitat"/>
  <p:tag name="MARKE" val="PD00"/>
  <p:tag name="VERSION" val="v10_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ZitatFlaech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ZitatTite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ZitatInfo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LIGHT" val="1"/>
  <p:tag name="LAYOUTFOLIE" val="KapitelOhne"/>
  <p:tag name="FOLIE" val="KapitelOhne"/>
  <p:tag name="MARKE" val="PD00"/>
  <p:tag name="VERSION" val="v10_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Flaech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Titel"/>
  <p:tag name="SPIEGELUNG-YESNO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  <p:tag name="SPIEGELUNG-YESNO" val="Akzent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Bullet"/>
  <p:tag name="FOLIE" val="Inhalt1Bullet"/>
  <p:tag name="PRESLIGHT" val="1"/>
  <p:tag name="MARKE" val="PD00"/>
  <p:tag name="VERSION" val="v10_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Inhalt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Tite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LIGHT" val="1"/>
  <p:tag name="LAYOUTFOLIE" val="KapitelOhne"/>
  <p:tag name="FOLIE" val="KapitelOhne"/>
  <p:tag name="MARKE" val="PD00"/>
  <p:tag name="VERSION" val="v10_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Flaech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Titel"/>
  <p:tag name="SPIEGELUNG-YESNO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  <p:tag name="SPIEGELUNG-YESNO" val="Akzent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LIGHT" val="1"/>
  <p:tag name="LAYOUTFOLIE" val="KapitelOhne"/>
  <p:tag name="FOLIE" val="KapitelOhne"/>
  <p:tag name="MARKE" val="PD00"/>
  <p:tag name="VERSION" val="v10_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Flaech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Titel"/>
  <p:tag name="SPIEGELUNG-YESNO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  <p:tag name="SPIEGELUNG-YESNO" val="Akzen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Inhalt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Inhalt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Tite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Inhalt2b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bTite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Inhalt1b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Inhal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Tite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BulletInhalt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BulletInhalt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BulletTite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NumberInhal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NumberTite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TOCInhal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TitelOhneFlaech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TOCTite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Tite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SchlussOhneFlaech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SchlussOhneTitel"/>
  <p:tag name="COBRANDING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SchlussMitTitel"/>
  <p:tag name="SPIEGELUNG-YESNO" val="1"/>
  <p:tag name="COBRANDING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TitelMit"/>
  <p:tag name="FOLIE" val="TitelMit"/>
  <p:tag name="PRESLIGHT" val="1"/>
  <p:tag name="MARKE" val="PD00"/>
  <p:tag name="VERSION" val="v10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Dummy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TitelMitTitel"/>
  <p:tag name="SPIEGELUNG-YESNO" val="1"/>
  <p:tag name="COBRANDING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  <p:tag name="SPIEGELUNG-YESNO" val="Akzent"/>
  <p:tag name="COBRANDING" val="Akzen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  <p:tag name="COBRANDING" val="Logo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Bullet"/>
  <p:tag name="FOLIE" val="Inhalt1Bullet"/>
  <p:tag name="PRESLIGHT" val="1"/>
  <p:tag name="MARKE" val="PD00"/>
  <p:tag name="VERSION" val="v10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Inhal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BulletTite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LIGHT" val="1"/>
  <p:tag name="LAYOUTFOLIE" val="KapitelOhne"/>
  <p:tag name="FOLIE" val="KapitelOhne"/>
  <p:tag name="MARKE" val="PD00"/>
  <p:tag name="VERSION" val="v10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Flaech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KapitelOhneTitel"/>
  <p:tag name="SPIEGELUNG-YESNO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Kontakt"/>
  <p:tag name="FOLIE" val="Kontakt"/>
  <p:tag name="MARKE" val="PD00"/>
  <p:tag name="VERSION" val="v10_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2Tite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TitelOhneTitel"/>
  <p:tag name="SPIEGELUNG-YESNO" val="1"/>
  <p:tag name="COBRANDIN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Tite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FOLIE" val="Inhalt1"/>
  <p:tag name="FOLIE" val="Inhalt1"/>
  <p:tag name="PRESLIGHT" val="1"/>
  <p:tag name="MARKE" val="PD00"/>
  <p:tag name="VERSION" val="v10_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OX" val="Inhalt1Inhal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3pag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OTER" val="2sender"/>
</p:tagLst>
</file>

<file path=ppt/theme/theme1.xml><?xml version="1.0" encoding="utf-8"?>
<a:theme xmlns:a="http://schemas.openxmlformats.org/drawingml/2006/main" name="Corporate Design Post">
  <a:themeElements>
    <a:clrScheme name="Post-Farben DM hell">
      <a:dk1>
        <a:sysClr val="windowText" lastClr="000000"/>
      </a:dk1>
      <a:lt1>
        <a:srgbClr val="FFFFFF"/>
      </a:lt1>
      <a:dk2>
        <a:srgbClr val="F4F3F1"/>
      </a:dk2>
      <a:lt2>
        <a:srgbClr val="FFCC00"/>
      </a:lt2>
      <a:accent1>
        <a:srgbClr val="0076A8"/>
      </a:accent1>
      <a:accent2>
        <a:srgbClr val="00968F"/>
      </a:accent2>
      <a:accent3>
        <a:srgbClr val="AA9D2E"/>
      </a:accent3>
      <a:accent4>
        <a:srgbClr val="7566A0"/>
      </a:accent4>
      <a:accent5>
        <a:srgbClr val="C5299B"/>
      </a:accent5>
      <a:accent6>
        <a:srgbClr val="E03C31"/>
      </a:accent6>
      <a:hlink>
        <a:srgbClr val="000000"/>
      </a:hlink>
      <a:folHlink>
        <a:srgbClr val="000000"/>
      </a:folHlink>
    </a:clrScheme>
    <a:fontScheme name="Post-Schrift">
      <a:majorFont>
        <a:latin typeface="Frutiger 45 Light"/>
        <a:ea typeface=""/>
        <a:cs typeface=""/>
      </a:majorFont>
      <a:minorFont>
        <a:latin typeface="Frutiger 45 Light"/>
        <a:ea typeface=""/>
        <a:cs typeface=""/>
      </a:minorFont>
    </a:fontScheme>
    <a:fmtScheme name="Hyperio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B6C8"/>
        </a:solidFill>
        <a:ln w="9525">
          <a:noFill/>
          <a:miter lim="800000"/>
          <a:headEnd/>
          <a:tailEnd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600" b="0" dirty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45 Light" pitchFamily="34" charset="-128"/>
          </a:defRPr>
        </a:defPPr>
      </a:lstStyle>
    </a:lnDef>
    <a:txDef>
      <a:spPr bwMode="auto"/>
      <a:bodyPr wrap="square" lIns="72000" tIns="72000" rIns="72000" bIns="72000" rtlCol="0">
        <a:spAutoFit/>
      </a:bodyPr>
      <a:lstStyle>
        <a:defPPr indent="-226800" defTabSz="226800" eaLnBrk="0" fontAlgn="base" hangingPunct="0">
          <a:lnSpc>
            <a:spcPct val="95000"/>
          </a:lnSpc>
          <a:spcBef>
            <a:spcPct val="0"/>
          </a:spcBef>
          <a:defRPr sz="1600" kern="0" dirty="0" smtClean="0">
            <a:solidFill>
              <a:srgbClr val="000000"/>
            </a:solidFill>
            <a:latin typeface="Frutiger 45 Light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_DM_DEU_Blank.potx" id="{57F6D3AA-F2EE-45A0-A2A3-9CE0A521FBFF}" vid="{24EF6715-80DC-4920-8D93-BB0BBE325198}"/>
    </a:ext>
  </a:extLst>
</a:theme>
</file>

<file path=ppt/theme/theme2.xml><?xml version="1.0" encoding="utf-8"?>
<a:theme xmlns:a="http://schemas.openxmlformats.org/drawingml/2006/main" name="Larissa-Design">
  <a:themeElements>
    <a:clrScheme name="Post-Farben">
      <a:dk1>
        <a:sysClr val="windowText" lastClr="000000"/>
      </a:dk1>
      <a:lt1>
        <a:srgbClr val="FFFFFF"/>
      </a:lt1>
      <a:dk2>
        <a:srgbClr val="584125"/>
      </a:dk2>
      <a:lt2>
        <a:srgbClr val="FFCC00"/>
      </a:lt2>
      <a:accent1>
        <a:srgbClr val="F49E00"/>
      </a:accent1>
      <a:accent2>
        <a:srgbClr val="A51728"/>
      </a:accent2>
      <a:accent3>
        <a:srgbClr val="A5C400"/>
      </a:accent3>
      <a:accent4>
        <a:srgbClr val="3D6F1A"/>
      </a:accent4>
      <a:accent5>
        <a:srgbClr val="00B5D1"/>
      </a:accent5>
      <a:accent6>
        <a:srgbClr val="00545E"/>
      </a:accent6>
      <a:hlink>
        <a:srgbClr val="000000"/>
      </a:hlink>
      <a:folHlink>
        <a:srgbClr val="000000"/>
      </a:folHlink>
    </a:clrScheme>
    <a:fontScheme name="Post-Schrift">
      <a:majorFont>
        <a:latin typeface="Frutiger 45 Light"/>
        <a:ea typeface=""/>
        <a:cs typeface=""/>
      </a:majorFont>
      <a:minorFont>
        <a:latin typeface="Frutiger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Post-Farben">
      <a:dk1>
        <a:sysClr val="windowText" lastClr="000000"/>
      </a:dk1>
      <a:lt1>
        <a:srgbClr val="FFFFFF"/>
      </a:lt1>
      <a:dk2>
        <a:srgbClr val="584125"/>
      </a:dk2>
      <a:lt2>
        <a:srgbClr val="FFCC00"/>
      </a:lt2>
      <a:accent1>
        <a:srgbClr val="F49E00"/>
      </a:accent1>
      <a:accent2>
        <a:srgbClr val="A51728"/>
      </a:accent2>
      <a:accent3>
        <a:srgbClr val="A5C400"/>
      </a:accent3>
      <a:accent4>
        <a:srgbClr val="3D6F1A"/>
      </a:accent4>
      <a:accent5>
        <a:srgbClr val="00B5D1"/>
      </a:accent5>
      <a:accent6>
        <a:srgbClr val="00545E"/>
      </a:accent6>
      <a:hlink>
        <a:srgbClr val="000000"/>
      </a:hlink>
      <a:folHlink>
        <a:srgbClr val="000000"/>
      </a:folHlink>
    </a:clrScheme>
    <a:fontScheme name="Post-Schrift">
      <a:majorFont>
        <a:latin typeface="Frutiger 45 Light"/>
        <a:ea typeface=""/>
        <a:cs typeface=""/>
      </a:majorFont>
      <a:minorFont>
        <a:latin typeface="Frutiger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0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1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2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3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4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5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6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7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8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19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0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1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2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3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4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5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6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7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8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29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0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1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2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3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4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5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6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7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38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4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5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6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7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8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ppt/theme/themeOverride9.xml><?xml version="1.0" encoding="utf-8"?>
<a:themeOverride xmlns:a="http://schemas.openxmlformats.org/drawingml/2006/main">
  <a:clrScheme name="Post-Farben DM hell">
    <a:dk1>
      <a:sysClr val="windowText" lastClr="000000"/>
    </a:dk1>
    <a:lt1>
      <a:srgbClr val="FFFFFF"/>
    </a:lt1>
    <a:dk2>
      <a:srgbClr val="F4F3F1"/>
    </a:dk2>
    <a:lt2>
      <a:srgbClr val="FFCC00"/>
    </a:lt2>
    <a:accent1>
      <a:srgbClr val="0076A8"/>
    </a:accent1>
    <a:accent2>
      <a:srgbClr val="00968F"/>
    </a:accent2>
    <a:accent3>
      <a:srgbClr val="AA9D2E"/>
    </a:accent3>
    <a:accent4>
      <a:srgbClr val="7566A0"/>
    </a:accent4>
    <a:accent5>
      <a:srgbClr val="C5299B"/>
    </a:accent5>
    <a:accent6>
      <a:srgbClr val="E03C31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1844</Words>
  <Application>Microsoft Macintosh PowerPoint</Application>
  <PresentationFormat>Breitbild</PresentationFormat>
  <Paragraphs>307</Paragraphs>
  <Slides>41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Frutiger 45 Light</vt:lpstr>
      <vt:lpstr>Gill Sans</vt:lpstr>
      <vt:lpstr>Symbol</vt:lpstr>
      <vt:lpstr>Wingdings</vt:lpstr>
      <vt:lpstr>Corporate Design Post</vt:lpstr>
      <vt:lpstr>Containerisierung at Swiss Post IT</vt:lpstr>
      <vt:lpstr>What are we doing today? Table of Content</vt:lpstr>
      <vt:lpstr>Introducing Round Who are we? Who are you?</vt:lpstr>
      <vt:lpstr>Who we are</vt:lpstr>
      <vt:lpstr>Who are you? A short introduction</vt:lpstr>
      <vt:lpstr>Middleware Engineering Our team</vt:lpstr>
      <vt:lpstr>Middleware Engineering What is Engineering?</vt:lpstr>
      <vt:lpstr>Middleware Engineering Engineering Tools</vt:lpstr>
      <vt:lpstr>Middleware Engineering What does an Engineer in his daily business?</vt:lpstr>
      <vt:lpstr>Container What the hell is a container?</vt:lpstr>
      <vt:lpstr>Container What is a Container?</vt:lpstr>
      <vt:lpstr>Container Comparison between Containerized and Virtual Machines</vt:lpstr>
      <vt:lpstr>Container Inside of a Container</vt:lpstr>
      <vt:lpstr>Container Interact with a Container</vt:lpstr>
      <vt:lpstr>Container Benefits of containers</vt:lpstr>
      <vt:lpstr>Docker Create, deploy and run Container</vt:lpstr>
      <vt:lpstr>Docker What is Docker? </vt:lpstr>
      <vt:lpstr>Docker Container Docker Mechanism</vt:lpstr>
      <vt:lpstr>Docker Container Workflow</vt:lpstr>
      <vt:lpstr>Docker Container Docker Engine Commands</vt:lpstr>
      <vt:lpstr>Docker Container Installation of the technology Docker </vt:lpstr>
      <vt:lpstr>Docker Container Docker Runtime environment variables</vt:lpstr>
      <vt:lpstr>Docker Container Docker Runtime networking</vt:lpstr>
      <vt:lpstr>Docker Container Docker Runtime volumes</vt:lpstr>
      <vt:lpstr>Docker Container The dockerfile is the truth</vt:lpstr>
      <vt:lpstr>Fliesstext in einer Textspalte Schriftgrösse und Spaltenaufteilung</vt:lpstr>
      <vt:lpstr>DOCKER EXERCISE «Hello World»</vt:lpstr>
      <vt:lpstr>Docker Exercise Explanation of the exercise</vt:lpstr>
      <vt:lpstr>DOCKER EXERCISE «Hello World»</vt:lpstr>
      <vt:lpstr>Docker Exercise Explanation of the exercise</vt:lpstr>
      <vt:lpstr>DOCKER EXERCISE «Webserver»</vt:lpstr>
      <vt:lpstr>Docker Exercise Explanation of the exercise</vt:lpstr>
      <vt:lpstr>Kubernetes @ </vt:lpstr>
      <vt:lpstr>Aufzählung in einer Textspalte Gliederung von Themen und Texten</vt:lpstr>
      <vt:lpstr>Kubernetes Containerisation with K8S</vt:lpstr>
      <vt:lpstr>Kubernetes What docker looks like in producation</vt:lpstr>
      <vt:lpstr>Kubernetes What Kubernetes looks like in producation</vt:lpstr>
      <vt:lpstr>Kubernetes What is Kubernetes?</vt:lpstr>
      <vt:lpstr>Kubernetes What is Kubernetes</vt:lpstr>
      <vt:lpstr>Kubernetes Live Demo</vt:lpstr>
      <vt:lpstr>Questions? mweng@post.ch </vt:lpstr>
    </vt:vector>
  </TitlesOfParts>
  <Company>POST CH AG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Containerisierung Bei der Post IT</dc:title>
  <dc:creator>Buehlmann Patrick, I253</dc:creator>
  <cp:lastModifiedBy>Patrick Bühlmann</cp:lastModifiedBy>
  <cp:revision>98</cp:revision>
  <cp:lastPrinted>2015-05-13T15:29:01Z</cp:lastPrinted>
  <dcterms:created xsi:type="dcterms:W3CDTF">2022-02-28T12:12:59Z</dcterms:created>
  <dcterms:modified xsi:type="dcterms:W3CDTF">2022-03-16T16:15:18Z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ostMenu_SPRACHVERSION">
    <vt:lpwstr>D</vt:lpwstr>
  </property>
  <property fmtid="{D5CDD505-2E9C-101B-9397-08002B2CF9AE}" pid="3" name="PostMenu_MARKE">
    <vt:lpwstr>PD00</vt:lpwstr>
  </property>
  <property fmtid="{D5CDD505-2E9C-101B-9397-08002B2CF9AE}" pid="4" name="PostMenu_FIRMA">
    <vt:lpwstr>DPO</vt:lpwstr>
  </property>
  <property fmtid="{D5CDD505-2E9C-101B-9397-08002B2CF9AE}" pid="5" name="PostMenu_VERSION">
    <vt:lpwstr>v10_1</vt:lpwstr>
  </property>
  <property fmtid="{D5CDD505-2E9C-101B-9397-08002B2CF9AE}" pid="6" name="PostMenu_FIX">
    <vt:lpwstr>1</vt:lpwstr>
  </property>
  <property fmtid="{D5CDD505-2E9C-101B-9397-08002B2CF9AE}" pid="7" name="PostMenu_SPEZIAL">
    <vt:lpwstr>Blank</vt:lpwstr>
  </property>
  <property fmtid="{D5CDD505-2E9C-101B-9397-08002B2CF9AE}" pid="8" name="MSIP_Label_f9a68f73-b527-45da-b1a3-2f598590be36_Enabled">
    <vt:lpwstr>true</vt:lpwstr>
  </property>
  <property fmtid="{D5CDD505-2E9C-101B-9397-08002B2CF9AE}" pid="9" name="MSIP_Label_f9a68f73-b527-45da-b1a3-2f598590be36_SetDate">
    <vt:lpwstr>2022-02-28T12:13:00Z</vt:lpwstr>
  </property>
  <property fmtid="{D5CDD505-2E9C-101B-9397-08002B2CF9AE}" pid="10" name="MSIP_Label_f9a68f73-b527-45da-b1a3-2f598590be36_Method">
    <vt:lpwstr>Standard</vt:lpwstr>
  </property>
  <property fmtid="{D5CDD505-2E9C-101B-9397-08002B2CF9AE}" pid="11" name="MSIP_Label_f9a68f73-b527-45da-b1a3-2f598590be36_Name">
    <vt:lpwstr>internal</vt:lpwstr>
  </property>
  <property fmtid="{D5CDD505-2E9C-101B-9397-08002B2CF9AE}" pid="12" name="MSIP_Label_f9a68f73-b527-45da-b1a3-2f598590be36_SiteId">
    <vt:lpwstr>3ae7c479-0cf1-47f4-8f84-929f364eff67</vt:lpwstr>
  </property>
  <property fmtid="{D5CDD505-2E9C-101B-9397-08002B2CF9AE}" pid="13" name="MSIP_Label_f9a68f73-b527-45da-b1a3-2f598590be36_ActionId">
    <vt:lpwstr>15a58847-023e-4868-8f8d-38a57da46c94</vt:lpwstr>
  </property>
  <property fmtid="{D5CDD505-2E9C-101B-9397-08002B2CF9AE}" pid="14" name="MSIP_Label_f9a68f73-b527-45da-b1a3-2f598590be36_ContentBits">
    <vt:lpwstr>0</vt:lpwstr>
  </property>
  <property fmtid="{D5CDD505-2E9C-101B-9397-08002B2CF9AE}" pid="15" name="PostformsLanguage">
    <vt:lpwstr>de</vt:lpwstr>
  </property>
</Properties>
</file>